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8" r:id="rId6"/>
    <p:sldId id="263" r:id="rId7"/>
    <p:sldId id="270" r:id="rId8"/>
    <p:sldId id="271" r:id="rId9"/>
    <p:sldId id="269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F3C5B3-DB61-442E-B3C3-9AE25BB08ECE}" v="7" dt="2023-11-21T11:56:50.666"/>
    <p1510:client id="{90F44EFD-610A-4477-A35F-296EBF9B5C7A}" v="1" dt="2023-10-26T12:12:27.283"/>
    <p1510:client id="{CC40441B-286A-405F-8BFA-498386193677}" v="4" dt="2023-11-24T09:11:37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65" d="100"/>
          <a:sy n="65" d="100"/>
        </p:scale>
        <p:origin x="976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hian Pearce" userId="S::rhian.pearce@wales.nhs.uk::2622a720-3ea4-4c83-979f-e6c209b37b63" providerId="AD" clId="Web-{6EF3C5B3-DB61-442E-B3C3-9AE25BB08ECE}"/>
    <pc:docChg chg="modSld">
      <pc:chgData name="Rhian Pearce" userId="S::rhian.pearce@wales.nhs.uk::2622a720-3ea4-4c83-979f-e6c209b37b63" providerId="AD" clId="Web-{6EF3C5B3-DB61-442E-B3C3-9AE25BB08ECE}" dt="2023-11-21T11:56:45.885" v="2" actId="20577"/>
      <pc:docMkLst>
        <pc:docMk/>
      </pc:docMkLst>
      <pc:sldChg chg="modSp">
        <pc:chgData name="Rhian Pearce" userId="S::rhian.pearce@wales.nhs.uk::2622a720-3ea4-4c83-979f-e6c209b37b63" providerId="AD" clId="Web-{6EF3C5B3-DB61-442E-B3C3-9AE25BB08ECE}" dt="2023-11-21T11:56:45.885" v="2" actId="20577"/>
        <pc:sldMkLst>
          <pc:docMk/>
          <pc:sldMk cId="2239628984" sldId="269"/>
        </pc:sldMkLst>
        <pc:spChg chg="mod">
          <ac:chgData name="Rhian Pearce" userId="S::rhian.pearce@wales.nhs.uk::2622a720-3ea4-4c83-979f-e6c209b37b63" providerId="AD" clId="Web-{6EF3C5B3-DB61-442E-B3C3-9AE25BB08ECE}" dt="2023-11-21T11:56:45.885" v="2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  <pc:docChgLst>
    <pc:chgData name="Rhian Pearce" userId="S::rhian.pearce@wales.nhs.uk::2622a720-3ea4-4c83-979f-e6c209b37b63" providerId="AD" clId="Web-{CC40441B-286A-405F-8BFA-498386193677}"/>
    <pc:docChg chg="modSld">
      <pc:chgData name="Rhian Pearce" userId="S::rhian.pearce@wales.nhs.uk::2622a720-3ea4-4c83-979f-e6c209b37b63" providerId="AD" clId="Web-{CC40441B-286A-405F-8BFA-498386193677}" dt="2023-11-24T09:11:37.380" v="1" actId="20577"/>
      <pc:docMkLst>
        <pc:docMk/>
      </pc:docMkLst>
      <pc:sldChg chg="modSp">
        <pc:chgData name="Rhian Pearce" userId="S::rhian.pearce@wales.nhs.uk::2622a720-3ea4-4c83-979f-e6c209b37b63" providerId="AD" clId="Web-{CC40441B-286A-405F-8BFA-498386193677}" dt="2023-11-24T09:11:37.380" v="1" actId="20577"/>
        <pc:sldMkLst>
          <pc:docMk/>
          <pc:sldMk cId="2239628984" sldId="269"/>
        </pc:sldMkLst>
        <pc:spChg chg="mod">
          <ac:chgData name="Rhian Pearce" userId="S::rhian.pearce@wales.nhs.uk::2622a720-3ea4-4c83-979f-e6c209b37b63" providerId="AD" clId="Web-{CC40441B-286A-405F-8BFA-498386193677}" dt="2023-11-24T09:11:37.380" v="1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services-and-teams/wales-national-exercise-referral-scheme/ners-local-coordinators/" TargetMode="External"/><Relationship Id="rId2" Type="http://schemas.openxmlformats.org/officeDocument/2006/relationships/hyperlink" Target="https://phw.nhs.wales/nerstheseusporta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526" y="1242766"/>
            <a:ext cx="10492882" cy="830997"/>
          </a:xfrm>
        </p:spPr>
        <p:txBody>
          <a:bodyPr>
            <a:normAutofit fontScale="90000"/>
          </a:bodyPr>
          <a:lstStyle/>
          <a:p>
            <a:r>
              <a:rPr lang="en-GB" dirty="0"/>
              <a:t>National Exercise Referral Scheme (NERS) </a:t>
            </a:r>
            <a:br>
              <a:rPr lang="en-GB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551" y="2604104"/>
            <a:ext cx="10491787" cy="367196"/>
          </a:xfrm>
        </p:spPr>
        <p:txBody>
          <a:bodyPr lIns="0" tIns="0" rIns="0" bIns="0" anchor="t"/>
          <a:lstStyle/>
          <a:p>
            <a:r>
              <a:rPr lang="en-GB" sz="2800" dirty="0"/>
              <a:t>Theseus Portal - Patient Management System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8E7A7-4D8E-9B84-886E-7FCB999B19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8" y="3246951"/>
            <a:ext cx="10492200" cy="332399"/>
          </a:xfrm>
        </p:spPr>
        <p:txBody>
          <a:bodyPr/>
          <a:lstStyle/>
          <a:p>
            <a:r>
              <a:rPr lang="en-GB"/>
              <a:t>Strategic Stakeholders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670EE-3BAC-7A95-552F-D10AD7156A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225" y="4923691"/>
            <a:ext cx="3134316" cy="1934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1697" y="1973162"/>
            <a:ext cx="10760075" cy="4344779"/>
          </a:xfrm>
        </p:spPr>
        <p:txBody>
          <a:bodyPr/>
          <a:lstStyle/>
          <a:p>
            <a:pPr>
              <a:buFontTx/>
              <a:buChar char="-"/>
            </a:pPr>
            <a:r>
              <a:rPr lang="en-GB" sz="2000" dirty="0">
                <a:latin typeface="+mn-lt"/>
              </a:rPr>
              <a:t>NERS is an evidence-based health intervention funded by the Welsh Government and strategically managed and overseen by Public Health Wales </a:t>
            </a:r>
          </a:p>
          <a:p>
            <a:pPr>
              <a:buFontTx/>
              <a:buChar char="-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imed at those who are 16 plus, sedentary/inactive plus at risk of or with an existing long-term health condition</a:t>
            </a:r>
          </a:p>
          <a:p>
            <a:pPr>
              <a:buFontTx/>
              <a:buChar char="-"/>
            </a:pPr>
            <a:r>
              <a:rPr lang="en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upports referred patients to improve their health and wellbeing through increasing physical activity and supporting positive behaviour change</a:t>
            </a:r>
          </a:p>
          <a:p>
            <a:pPr>
              <a:buFontTx/>
              <a:buChar char="-"/>
            </a:pPr>
            <a:r>
              <a:rPr lang="en-GB" sz="2000" dirty="0">
                <a:latin typeface="+mn-lt"/>
              </a:rPr>
              <a:t>Those referred will receive: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an initial assessment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regular reviews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 a supervised and tailored exercise programme for 16 weeks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5380037" cy="1377105"/>
          </a:xfrm>
        </p:spPr>
        <p:txBody>
          <a:bodyPr/>
          <a:lstStyle/>
          <a:p>
            <a:r>
              <a:rPr lang="en-US" dirty="0"/>
              <a:t>What is the </a:t>
            </a:r>
            <a:r>
              <a:rPr lang="en-GB" dirty="0"/>
              <a:t>National Exercise Referral Scheme (</a:t>
            </a:r>
            <a:r>
              <a:rPr lang="en-US" dirty="0"/>
              <a:t>NERS)?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97" y="5793207"/>
            <a:ext cx="1926420" cy="137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D0DEB-908F-F9C3-E89D-5A7DD0590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055" y="293834"/>
            <a:ext cx="4494610" cy="16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New NERS Patient Referral and Management System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Development of the Theseus Portal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F61CA-6172-42AE-3A89-D151036EC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0167" y="1985375"/>
            <a:ext cx="11408898" cy="452739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Public Health Wales has developed a new web-based, patient management system called the Theseus Portal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Intended for multiple health improvement programmes - NERS benefiting first then Help Me Quit </a:t>
            </a:r>
            <a:endParaRPr lang="en-GB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It 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manages patients electronically and efficiently in a single system from the point of referral through to completing and exiting the programme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Streamlines referral process, increases security of referrals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Improves data collection and reporting locally, regionally and nationally</a:t>
            </a:r>
            <a:endParaRPr lang="en-GB" sz="2000" dirty="0">
              <a:effectLst/>
              <a:latin typeface="+mn-lt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2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1961041"/>
            <a:ext cx="10760075" cy="4267835"/>
          </a:xfrm>
        </p:spPr>
        <p:txBody>
          <a:bodyPr/>
          <a:lstStyle/>
          <a:p>
            <a:pPr marL="0" indent="0">
              <a:buNone/>
            </a:pPr>
            <a:r>
              <a:rPr lang="en-GB" sz="1950" dirty="0"/>
              <a:t>NERS will be the first national health improvement programme to benefit from this project, it will provide: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950" dirty="0"/>
              <a:t>A universal national patient platform for multiple health improvement programmes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950"/>
              <a:t>An easier quicker and more secure </a:t>
            </a:r>
            <a:r>
              <a:rPr lang="en-GB" sz="1950" dirty="0"/>
              <a:t>referral system for health professionals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950" dirty="0"/>
              <a:t>An opportunity to reinvigorate NERS nationally and locally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950" dirty="0"/>
              <a:t>Standardised reporting will ensure data on Key Performance Indicators are available locally and nationally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950" dirty="0"/>
              <a:t>Robust mechanisms to monitor and evaluate outcomes and the impact of </a:t>
            </a:r>
            <a:r>
              <a:rPr lang="en-GB" sz="1950"/>
              <a:t>the scheme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950"/>
              <a:t>The new system will integrate with patient records in GP systems.</a:t>
            </a:r>
            <a:endParaRPr lang="en-GB" sz="195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The Theseus Vision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/>
              <a:t>What the New System Can Achieve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>
            <a:picLocks noGrp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6" y="5879689"/>
            <a:ext cx="2233716" cy="1131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82" y="6180310"/>
            <a:ext cx="5200339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97517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The support of key stakeholders is crucial to the success of the NERS Programme, you can help by: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Cascading key messages about the positive benefits of using the new system to all NHS registered health professionals.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Helping to ensure referring health professionals know how to access information, training and know how to refer to NERS using Theseus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With your help, we can ensure that the Theseus System is a success!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How Partners Can Help Ensure the Theseus System is a Success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524" y="3319262"/>
            <a:ext cx="3596952" cy="219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13" y="5913071"/>
            <a:ext cx="2231329" cy="11278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7843" y="6211801"/>
            <a:ext cx="5200339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3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231380"/>
          </a:xfrm>
        </p:spPr>
        <p:txBody>
          <a:bodyPr lIns="0" tIns="0" rIns="0" bIns="0" anchor="t">
            <a:spAutoFit/>
          </a:bodyPr>
          <a:lstStyle/>
          <a:p>
            <a:pPr marL="0" indent="0">
              <a:buNone/>
            </a:pPr>
            <a:r>
              <a:rPr lang="en-GB" dirty="0">
                <a:latin typeface="Verdana"/>
                <a:ea typeface="Verdana"/>
              </a:rPr>
              <a:t>You can find out more on the Public Health Wales </a:t>
            </a:r>
            <a:r>
              <a:rPr lang="en-GB" dirty="0">
                <a:latin typeface="Verdana"/>
                <a:ea typeface="Verdana"/>
                <a:hlinkClick r:id="rId2"/>
              </a:rPr>
              <a:t>NERS Theseus Portal</a:t>
            </a:r>
            <a:r>
              <a:rPr lang="en-GB" dirty="0">
                <a:latin typeface="Verdana"/>
                <a:ea typeface="Verdana"/>
              </a:rPr>
              <a:t> webpages </a:t>
            </a: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Verdana"/>
                <a:ea typeface="Verdana"/>
                <a:hlinkClick r:id="rId3"/>
              </a:rPr>
              <a:t>NERS Co-ordinators contact details</a:t>
            </a:r>
            <a:endParaRPr lang="en-GB" sz="1100">
              <a:highlight>
                <a:srgbClr val="FFFF00"/>
              </a:highlight>
              <a:latin typeface="Verdana"/>
              <a:ea typeface="Verdana"/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Further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Info and links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9628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9CB6DF505AD04E8BA49A79FC9B23FB" ma:contentTypeVersion="5" ma:contentTypeDescription="Create a new document." ma:contentTypeScope="" ma:versionID="d81de5dab242eb04b5211cb31ba8f612">
  <xsd:schema xmlns:xsd="http://www.w3.org/2001/XMLSchema" xmlns:xs="http://www.w3.org/2001/XMLSchema" xmlns:p="http://schemas.microsoft.com/office/2006/metadata/properties" xmlns:ns2="312515f9-8a60-47d8-a87c-7359f15deea1" xmlns:ns3="f61174d4-11ab-4bbe-b6c0-59ce9f636157" targetNamespace="http://schemas.microsoft.com/office/2006/metadata/properties" ma:root="true" ma:fieldsID="2fdebb2c5772d22ce8b2ec6cec6bcf68" ns2:_="" ns3:_="">
    <xsd:import namespace="312515f9-8a60-47d8-a87c-7359f15deea1"/>
    <xsd:import namespace="f61174d4-11ab-4bbe-b6c0-59ce9f636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515f9-8a60-47d8-a87c-7359f15de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174d4-11ab-4bbe-b6c0-59ce9f636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171E9E-1334-42D8-A629-300AAE518F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1D9A97-C09A-48E2-8038-A345C59787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515f9-8a60-47d8-a87c-7359f15deea1"/>
    <ds:schemaRef ds:uri="f61174d4-11ab-4bbe-b6c0-59ce9f636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D4E481-015A-49A0-88F6-F421C63547D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b7e247b7-cca8-429f-8688-16f83c8fba5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3735</TotalTime>
  <Words>420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National Exercise Referral Scheme (NERS)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Gareth Thomas (Public Health Wales, No. 2 Capital Quarter)</cp:lastModifiedBy>
  <cp:revision>150</cp:revision>
  <cp:lastPrinted>2018-02-28T08:37:13Z</cp:lastPrinted>
  <dcterms:created xsi:type="dcterms:W3CDTF">2017-10-31T10:35:26Z</dcterms:created>
  <dcterms:modified xsi:type="dcterms:W3CDTF">2023-11-24T09:11:42Z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0x010100019CB6DF505AD04E8BA49A79FC9B23FB</vt:lpwstr>
  </property>
  <property fmtid="{D5CDD505-2E9C-101B-9397-08002B2CF9AE}" pid="3" name="MediaServiceImageTags">
    <vt:lpwstr/>
  </property>
</Properties>
</file>