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1"/>
  </p:notesMasterIdLst>
  <p:handoutMasterIdLst>
    <p:handoutMasterId r:id="rId12"/>
  </p:handoutMasterIdLst>
  <p:sldIdLst>
    <p:sldId id="258" r:id="rId5"/>
    <p:sldId id="268" r:id="rId6"/>
    <p:sldId id="263" r:id="rId7"/>
    <p:sldId id="264" r:id="rId8"/>
    <p:sldId id="265" r:id="rId9"/>
    <p:sldId id="269" r:id="rId10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4F82"/>
    <a:srgbClr val="F9C402"/>
    <a:srgbClr val="E03882"/>
    <a:srgbClr val="4FB9AB"/>
    <a:srgbClr val="28B8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E2CC42-2286-49AF-96CD-171B8451EA9F}" v="4" dt="2023-11-24T09:11:11.238"/>
    <p1510:client id="{75FBE9BC-5CB4-4F60-962F-2DA01C84787B}" v="568" dt="2023-11-21T11:38:43.802"/>
    <p1510:client id="{8B85A7ED-6EDA-4363-9161-DBDD1CE98C49}" v="14" dt="2023-11-01T13:46:48.380"/>
    <p1510:client id="{90F44EFD-610A-4477-A35F-296EBF9B5C7A}" v="1" dt="2023-10-26T12:12:27.28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7"/>
    <p:restoredTop sz="94660"/>
  </p:normalViewPr>
  <p:slideViewPr>
    <p:cSldViewPr snapToGrid="0" snapToObjects="1" showGuides="1">
      <p:cViewPr varScale="1">
        <p:scale>
          <a:sx n="109" d="100"/>
          <a:sy n="109" d="100"/>
        </p:scale>
        <p:origin x="1050" y="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areth Thomas (Public Health Wales, No. 2 Capital Quarter)" userId="S::gareth.thomas17@wales.nhs.uk::74ed2807-8d61-45c7-a3b0-de76cb24c3dd" providerId="AD" clId="Web-{8B85A7ED-6EDA-4363-9161-DBDD1CE98C49}"/>
    <pc:docChg chg="modSld">
      <pc:chgData name="Gareth Thomas (Public Health Wales, No. 2 Capital Quarter)" userId="S::gareth.thomas17@wales.nhs.uk::74ed2807-8d61-45c7-a3b0-de76cb24c3dd" providerId="AD" clId="Web-{8B85A7ED-6EDA-4363-9161-DBDD1CE98C49}" dt="2023-11-01T13:46:48.380" v="6" actId="20577"/>
      <pc:docMkLst>
        <pc:docMk/>
      </pc:docMkLst>
      <pc:sldChg chg="modSp">
        <pc:chgData name="Gareth Thomas (Public Health Wales, No. 2 Capital Quarter)" userId="S::gareth.thomas17@wales.nhs.uk::74ed2807-8d61-45c7-a3b0-de76cb24c3dd" providerId="AD" clId="Web-{8B85A7ED-6EDA-4363-9161-DBDD1CE98C49}" dt="2023-11-01T13:46:48.380" v="6" actId="20577"/>
        <pc:sldMkLst>
          <pc:docMk/>
          <pc:sldMk cId="2284485707" sldId="264"/>
        </pc:sldMkLst>
        <pc:spChg chg="mod">
          <ac:chgData name="Gareth Thomas (Public Health Wales, No. 2 Capital Quarter)" userId="S::gareth.thomas17@wales.nhs.uk::74ed2807-8d61-45c7-a3b0-de76cb24c3dd" providerId="AD" clId="Web-{8B85A7ED-6EDA-4363-9161-DBDD1CE98C49}" dt="2023-11-01T13:46:48.380" v="6" actId="20577"/>
          <ac:spMkLst>
            <pc:docMk/>
            <pc:sldMk cId="2284485707" sldId="264"/>
            <ac:spMk id="3" creationId="{94DBCEA8-05A7-434E-E640-6F18F4BF3937}"/>
          </ac:spMkLst>
        </pc:spChg>
      </pc:sldChg>
    </pc:docChg>
  </pc:docChgLst>
  <pc:docChgLst>
    <pc:chgData name="Rhian Pearce" userId="S::rhian.pearce@wales.nhs.uk::2622a720-3ea4-4c83-979f-e6c209b37b63" providerId="AD" clId="Web-{75FBE9BC-5CB4-4F60-962F-2DA01C84787B}"/>
    <pc:docChg chg="modSld">
      <pc:chgData name="Rhian Pearce" userId="S::rhian.pearce@wales.nhs.uk::2622a720-3ea4-4c83-979f-e6c209b37b63" providerId="AD" clId="Web-{75FBE9BC-5CB4-4F60-962F-2DA01C84787B}" dt="2023-11-21T11:38:43.802" v="298" actId="20577"/>
      <pc:docMkLst>
        <pc:docMk/>
      </pc:docMkLst>
      <pc:sldChg chg="modSp">
        <pc:chgData name="Rhian Pearce" userId="S::rhian.pearce@wales.nhs.uk::2622a720-3ea4-4c83-979f-e6c209b37b63" providerId="AD" clId="Web-{75FBE9BC-5CB4-4F60-962F-2DA01C84787B}" dt="2023-11-21T11:38:43.802" v="298" actId="20577"/>
        <pc:sldMkLst>
          <pc:docMk/>
          <pc:sldMk cId="2284485707" sldId="264"/>
        </pc:sldMkLst>
        <pc:spChg chg="mod">
          <ac:chgData name="Rhian Pearce" userId="S::rhian.pearce@wales.nhs.uk::2622a720-3ea4-4c83-979f-e6c209b37b63" providerId="AD" clId="Web-{75FBE9BC-5CB4-4F60-962F-2DA01C84787B}" dt="2023-11-21T11:38:43.802" v="298" actId="20577"/>
          <ac:spMkLst>
            <pc:docMk/>
            <pc:sldMk cId="2284485707" sldId="264"/>
            <ac:spMk id="3" creationId="{94DBCEA8-05A7-434E-E640-6F18F4BF3937}"/>
          </ac:spMkLst>
        </pc:spChg>
        <pc:spChg chg="mod">
          <ac:chgData name="Rhian Pearce" userId="S::rhian.pearce@wales.nhs.uk::2622a720-3ea4-4c83-979f-e6c209b37b63" providerId="AD" clId="Web-{75FBE9BC-5CB4-4F60-962F-2DA01C84787B}" dt="2023-11-21T11:27:28.169" v="247" actId="20577"/>
          <ac:spMkLst>
            <pc:docMk/>
            <pc:sldMk cId="2284485707" sldId="264"/>
            <ac:spMk id="4" creationId="{5547FA01-42D7-1384-FB2E-C13342F1279E}"/>
          </ac:spMkLst>
        </pc:spChg>
        <pc:spChg chg="mod">
          <ac:chgData name="Rhian Pearce" userId="S::rhian.pearce@wales.nhs.uk::2622a720-3ea4-4c83-979f-e6c209b37b63" providerId="AD" clId="Web-{75FBE9BC-5CB4-4F60-962F-2DA01C84787B}" dt="2023-11-21T11:27:43.873" v="250" actId="20577"/>
          <ac:spMkLst>
            <pc:docMk/>
            <pc:sldMk cId="2284485707" sldId="264"/>
            <ac:spMk id="5" creationId="{E74EF783-2241-20D6-B71A-B7604FC66250}"/>
          </ac:spMkLst>
        </pc:spChg>
      </pc:sldChg>
      <pc:sldChg chg="modSp">
        <pc:chgData name="Rhian Pearce" userId="S::rhian.pearce@wales.nhs.uk::2622a720-3ea4-4c83-979f-e6c209b37b63" providerId="AD" clId="Web-{75FBE9BC-5CB4-4F60-962F-2DA01C84787B}" dt="2023-11-21T10:54:28.584" v="14" actId="20577"/>
        <pc:sldMkLst>
          <pc:docMk/>
          <pc:sldMk cId="2239628984" sldId="269"/>
        </pc:sldMkLst>
        <pc:spChg chg="mod">
          <ac:chgData name="Rhian Pearce" userId="S::rhian.pearce@wales.nhs.uk::2622a720-3ea4-4c83-979f-e6c209b37b63" providerId="AD" clId="Web-{75FBE9BC-5CB4-4F60-962F-2DA01C84787B}" dt="2023-11-21T10:54:28.584" v="14" actId="20577"/>
          <ac:spMkLst>
            <pc:docMk/>
            <pc:sldMk cId="2239628984" sldId="269"/>
            <ac:spMk id="3" creationId="{94DBCEA8-05A7-434E-E640-6F18F4BF3937}"/>
          </ac:spMkLst>
        </pc:spChg>
      </pc:sldChg>
    </pc:docChg>
  </pc:docChgLst>
  <pc:docChgLst>
    <pc:chgData name="Rhian Pearce" userId="S::rhian.pearce@wales.nhs.uk::2622a720-3ea4-4c83-979f-e6c209b37b63" providerId="AD" clId="Web-{00E2CC42-2286-49AF-96CD-171B8451EA9F}"/>
    <pc:docChg chg="modSld">
      <pc:chgData name="Rhian Pearce" userId="S::rhian.pearce@wales.nhs.uk::2622a720-3ea4-4c83-979f-e6c209b37b63" providerId="AD" clId="Web-{00E2CC42-2286-49AF-96CD-171B8451EA9F}" dt="2023-11-24T09:11:11.238" v="1" actId="20577"/>
      <pc:docMkLst>
        <pc:docMk/>
      </pc:docMkLst>
      <pc:sldChg chg="modSp">
        <pc:chgData name="Rhian Pearce" userId="S::rhian.pearce@wales.nhs.uk::2622a720-3ea4-4c83-979f-e6c209b37b63" providerId="AD" clId="Web-{00E2CC42-2286-49AF-96CD-171B8451EA9F}" dt="2023-11-24T09:11:11.238" v="1" actId="20577"/>
        <pc:sldMkLst>
          <pc:docMk/>
          <pc:sldMk cId="2239628984" sldId="269"/>
        </pc:sldMkLst>
        <pc:spChg chg="mod">
          <ac:chgData name="Rhian Pearce" userId="S::rhian.pearce@wales.nhs.uk::2622a720-3ea4-4c83-979f-e6c209b37b63" providerId="AD" clId="Web-{00E2CC42-2286-49AF-96CD-171B8451EA9F}" dt="2023-11-24T09:11:11.238" v="1" actId="20577"/>
          <ac:spMkLst>
            <pc:docMk/>
            <pc:sldMk cId="2239628984" sldId="269"/>
            <ac:spMk id="3" creationId="{94DBCEA8-05A7-434E-E640-6F18F4BF3937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63841F-BFA5-E84D-9FBF-C2EF90B9D7E0}" type="datetimeFigureOut">
              <a:rPr lang="en-US" smtClean="0"/>
              <a:t>11/24/2023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D0E142-3AF0-A947-ABB3-AF8FB94735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4304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04033A-9BE4-C148-A588-EF9D888CAC46}" type="datetimeFigureOut">
              <a:rPr lang="en-US" smtClean="0"/>
              <a:t>11/24/2023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721FB3-2FB1-D246-9430-EC4C2EC16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2667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 userDrawn="1"/>
        </p:nvCxnSpPr>
        <p:spPr>
          <a:xfrm>
            <a:off x="718456" y="1868557"/>
            <a:ext cx="864704" cy="0"/>
          </a:xfrm>
          <a:prstGeom prst="line">
            <a:avLst/>
          </a:prstGeom>
          <a:ln w="28575">
            <a:solidFill>
              <a:srgbClr val="E038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457" y="5207313"/>
            <a:ext cx="3247256" cy="931754"/>
          </a:xfrm>
          <a:prstGeom prst="rect">
            <a:avLst/>
          </a:prstGeom>
        </p:spPr>
      </p:pic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718457" y="718457"/>
            <a:ext cx="10492882" cy="830997"/>
          </a:xfrm>
          <a:prstGeom prst="rect">
            <a:avLst/>
          </a:prstGeom>
        </p:spPr>
        <p:txBody>
          <a:bodyPr wrap="square" lIns="0" tIns="0" rIns="0" bIns="0" anchor="ctr">
            <a:normAutofit/>
          </a:bodyPr>
          <a:lstStyle>
            <a:lvl1pPr algn="l">
              <a:defRPr sz="6000" b="1" i="0" baseline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28" name="Content Placeholder 26"/>
          <p:cNvSpPr>
            <a:spLocks noGrp="1"/>
          </p:cNvSpPr>
          <p:nvPr>
            <p:ph sz="quarter" idx="14" hasCustomPrompt="1"/>
          </p:nvPr>
        </p:nvSpPr>
        <p:spPr>
          <a:xfrm>
            <a:off x="719138" y="2805101"/>
            <a:ext cx="10492200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2400" b="0" i="0" baseline="0">
                <a:solidFill>
                  <a:srgbClr val="F9C40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28th July 2017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9138" y="2253927"/>
            <a:ext cx="10491787" cy="36719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000" b="0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Presented By: Insert Name</a:t>
            </a:r>
          </a:p>
        </p:txBody>
      </p:sp>
    </p:spTree>
    <p:extLst>
      <p:ext uri="{BB962C8B-B14F-4D97-AF65-F5344CB8AC3E}">
        <p14:creationId xmlns:p14="http://schemas.microsoft.com/office/powerpoint/2010/main" val="18347305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 Imag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33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35" name="Content Placeholder 17"/>
          <p:cNvSpPr>
            <a:spLocks noGrp="1"/>
          </p:cNvSpPr>
          <p:nvPr>
            <p:ph sz="quarter" idx="15" hasCustomPrompt="1"/>
          </p:nvPr>
        </p:nvSpPr>
        <p:spPr>
          <a:xfrm>
            <a:off x="715963" y="3644420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6" name="Picture Placeholder 3" title="Click the Icon to add your Image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1440128" y="2122268"/>
            <a:ext cx="946657" cy="946657"/>
          </a:xfrm>
          <a:prstGeom prst="rect">
            <a:avLst/>
          </a:prstGeom>
          <a:noFill/>
        </p:spPr>
        <p:txBody>
          <a:bodyPr wrap="non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37" name="Content Placeholder 17"/>
          <p:cNvSpPr>
            <a:spLocks noGrp="1"/>
          </p:cNvSpPr>
          <p:nvPr>
            <p:ph sz="quarter" idx="21" hasCustomPrompt="1"/>
          </p:nvPr>
        </p:nvSpPr>
        <p:spPr>
          <a:xfrm>
            <a:off x="715963" y="3308338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44" name="Content Placeholder 17"/>
          <p:cNvSpPr>
            <a:spLocks noGrp="1"/>
          </p:cNvSpPr>
          <p:nvPr>
            <p:ph sz="quarter" idx="22" hasCustomPrompt="1"/>
          </p:nvPr>
        </p:nvSpPr>
        <p:spPr>
          <a:xfrm>
            <a:off x="9081397" y="3644420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5" name="Picture Placeholder 3" title="Click the Icon to add your Image"/>
          <p:cNvSpPr>
            <a:spLocks noGrp="1" noChangeAspect="1"/>
          </p:cNvSpPr>
          <p:nvPr>
            <p:ph type="pic" sz="quarter" idx="23" hasCustomPrompt="1"/>
          </p:nvPr>
        </p:nvSpPr>
        <p:spPr>
          <a:xfrm>
            <a:off x="9805562" y="2122268"/>
            <a:ext cx="946657" cy="946657"/>
          </a:xfrm>
          <a:prstGeom prst="rect">
            <a:avLst/>
          </a:prstGeom>
          <a:noFill/>
        </p:spPr>
        <p:txBody>
          <a:bodyPr wrap="non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46" name="Content Placeholder 17"/>
          <p:cNvSpPr>
            <a:spLocks noGrp="1"/>
          </p:cNvSpPr>
          <p:nvPr>
            <p:ph sz="quarter" idx="24" hasCustomPrompt="1"/>
          </p:nvPr>
        </p:nvSpPr>
        <p:spPr>
          <a:xfrm>
            <a:off x="9081397" y="3308338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47" name="Content Placeholder 17"/>
          <p:cNvSpPr>
            <a:spLocks noGrp="1"/>
          </p:cNvSpPr>
          <p:nvPr>
            <p:ph sz="quarter" idx="25" hasCustomPrompt="1"/>
          </p:nvPr>
        </p:nvSpPr>
        <p:spPr>
          <a:xfrm>
            <a:off x="3504441" y="3638536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8" name="Picture Placeholder 3" title="Click the Icon to add your Image"/>
          <p:cNvSpPr>
            <a:spLocks noGrp="1" noChangeAspect="1"/>
          </p:cNvSpPr>
          <p:nvPr>
            <p:ph type="pic" sz="quarter" idx="26" hasCustomPrompt="1"/>
          </p:nvPr>
        </p:nvSpPr>
        <p:spPr>
          <a:xfrm>
            <a:off x="4228606" y="2122268"/>
            <a:ext cx="946657" cy="946657"/>
          </a:xfrm>
          <a:prstGeom prst="rect">
            <a:avLst/>
          </a:prstGeom>
          <a:noFill/>
        </p:spPr>
        <p:txBody>
          <a:bodyPr wrap="non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49" name="Content Placeholder 17"/>
          <p:cNvSpPr>
            <a:spLocks noGrp="1"/>
          </p:cNvSpPr>
          <p:nvPr>
            <p:ph sz="quarter" idx="27" hasCustomPrompt="1"/>
          </p:nvPr>
        </p:nvSpPr>
        <p:spPr>
          <a:xfrm>
            <a:off x="3504441" y="3302454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50" name="Content Placeholder 17"/>
          <p:cNvSpPr>
            <a:spLocks noGrp="1"/>
          </p:cNvSpPr>
          <p:nvPr>
            <p:ph sz="quarter" idx="28" hasCustomPrompt="1"/>
          </p:nvPr>
        </p:nvSpPr>
        <p:spPr>
          <a:xfrm>
            <a:off x="6292919" y="3638536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1" name="Picture Placeholder 3" title="Click the Icon to add your Image"/>
          <p:cNvSpPr>
            <a:spLocks noGrp="1" noChangeAspect="1"/>
          </p:cNvSpPr>
          <p:nvPr>
            <p:ph type="pic" sz="quarter" idx="29" hasCustomPrompt="1"/>
          </p:nvPr>
        </p:nvSpPr>
        <p:spPr>
          <a:xfrm>
            <a:off x="7017084" y="2122268"/>
            <a:ext cx="946657" cy="946657"/>
          </a:xfrm>
          <a:prstGeom prst="rect">
            <a:avLst/>
          </a:prstGeom>
          <a:noFill/>
        </p:spPr>
        <p:txBody>
          <a:bodyPr wrap="non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52" name="Content Placeholder 17"/>
          <p:cNvSpPr>
            <a:spLocks noGrp="1"/>
          </p:cNvSpPr>
          <p:nvPr>
            <p:ph sz="quarter" idx="30" hasCustomPrompt="1"/>
          </p:nvPr>
        </p:nvSpPr>
        <p:spPr>
          <a:xfrm>
            <a:off x="6292919" y="3302454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31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4 Column Text &amp; Icon Slide Heading</a:t>
            </a:r>
          </a:p>
        </p:txBody>
      </p:sp>
      <p:sp>
        <p:nvSpPr>
          <p:cNvPr id="20" name="Text Placeholder 4"/>
          <p:cNvSpPr>
            <a:spLocks noGrp="1"/>
          </p:cNvSpPr>
          <p:nvPr>
            <p:ph type="body" sz="quarter" idx="32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 Image &amp; Text Reverse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5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39" name="Content Placeholder 17"/>
          <p:cNvSpPr>
            <a:spLocks noGrp="1"/>
          </p:cNvSpPr>
          <p:nvPr>
            <p:ph sz="quarter" idx="21" hasCustomPrompt="1"/>
          </p:nvPr>
        </p:nvSpPr>
        <p:spPr>
          <a:xfrm>
            <a:off x="715963" y="3308338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41" name="Content Placeholder 17"/>
          <p:cNvSpPr>
            <a:spLocks noGrp="1"/>
          </p:cNvSpPr>
          <p:nvPr>
            <p:ph sz="quarter" idx="24" hasCustomPrompt="1"/>
          </p:nvPr>
        </p:nvSpPr>
        <p:spPr>
          <a:xfrm>
            <a:off x="9081397" y="3308338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43" name="Content Placeholder 17"/>
          <p:cNvSpPr>
            <a:spLocks noGrp="1"/>
          </p:cNvSpPr>
          <p:nvPr>
            <p:ph sz="quarter" idx="27" hasCustomPrompt="1"/>
          </p:nvPr>
        </p:nvSpPr>
        <p:spPr>
          <a:xfrm>
            <a:off x="3504441" y="3302454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45" name="Content Placeholder 17"/>
          <p:cNvSpPr>
            <a:spLocks noGrp="1"/>
          </p:cNvSpPr>
          <p:nvPr>
            <p:ph sz="quarter" idx="30" hasCustomPrompt="1"/>
          </p:nvPr>
        </p:nvSpPr>
        <p:spPr>
          <a:xfrm>
            <a:off x="6292919" y="3302454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47" name="Picture Placeholder 3" title="Click the Icon to add your Image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1340729" y="2032808"/>
            <a:ext cx="1145455" cy="1145455"/>
          </a:xfrm>
          <a:prstGeom prst="rect">
            <a:avLst/>
          </a:prstGeom>
          <a:noFill/>
        </p:spPr>
        <p:txBody>
          <a:bodyPr wrap="non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48" name="Picture Placeholder 3" title="Click the Icon to add your Image"/>
          <p:cNvSpPr>
            <a:spLocks noGrp="1" noChangeAspect="1"/>
          </p:cNvSpPr>
          <p:nvPr>
            <p:ph type="pic" sz="quarter" idx="23" hasCustomPrompt="1"/>
          </p:nvPr>
        </p:nvSpPr>
        <p:spPr>
          <a:xfrm>
            <a:off x="9706163" y="2032808"/>
            <a:ext cx="1145455" cy="1145455"/>
          </a:xfrm>
          <a:prstGeom prst="rect">
            <a:avLst/>
          </a:prstGeom>
          <a:noFill/>
        </p:spPr>
        <p:txBody>
          <a:bodyPr wrap="non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49" name="Picture Placeholder 3" title="Click the Icon to add your Image"/>
          <p:cNvSpPr>
            <a:spLocks noGrp="1" noChangeAspect="1"/>
          </p:cNvSpPr>
          <p:nvPr>
            <p:ph type="pic" sz="quarter" idx="26" hasCustomPrompt="1"/>
          </p:nvPr>
        </p:nvSpPr>
        <p:spPr>
          <a:xfrm>
            <a:off x="4129207" y="2032808"/>
            <a:ext cx="1145455" cy="1145455"/>
          </a:xfrm>
          <a:prstGeom prst="rect">
            <a:avLst/>
          </a:prstGeom>
          <a:noFill/>
        </p:spPr>
        <p:txBody>
          <a:bodyPr wrap="non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50" name="Picture Placeholder 3" title="Click the Icon to add your Image"/>
          <p:cNvSpPr>
            <a:spLocks noGrp="1" noChangeAspect="1"/>
          </p:cNvSpPr>
          <p:nvPr>
            <p:ph type="pic" sz="quarter" idx="29" hasCustomPrompt="1"/>
          </p:nvPr>
        </p:nvSpPr>
        <p:spPr>
          <a:xfrm>
            <a:off x="6917685" y="2032808"/>
            <a:ext cx="1145455" cy="1145455"/>
          </a:xfrm>
          <a:prstGeom prst="rect">
            <a:avLst/>
          </a:prstGeom>
          <a:noFill/>
        </p:spPr>
        <p:txBody>
          <a:bodyPr wrap="non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31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4 Column Text &amp; Icon Slide Heading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32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0" i="0">
                <a:solidFill>
                  <a:srgbClr val="F9C40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  <p:sp>
        <p:nvSpPr>
          <p:cNvPr id="20" name="Content Placeholder 17"/>
          <p:cNvSpPr>
            <a:spLocks noGrp="1"/>
          </p:cNvSpPr>
          <p:nvPr>
            <p:ph sz="quarter" idx="15" hasCustomPrompt="1"/>
          </p:nvPr>
        </p:nvSpPr>
        <p:spPr>
          <a:xfrm>
            <a:off x="715963" y="3644420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1" name="Content Placeholder 17"/>
          <p:cNvSpPr>
            <a:spLocks noGrp="1"/>
          </p:cNvSpPr>
          <p:nvPr>
            <p:ph sz="quarter" idx="22" hasCustomPrompt="1"/>
          </p:nvPr>
        </p:nvSpPr>
        <p:spPr>
          <a:xfrm>
            <a:off x="9081397" y="3644420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2" name="Content Placeholder 17"/>
          <p:cNvSpPr>
            <a:spLocks noGrp="1"/>
          </p:cNvSpPr>
          <p:nvPr>
            <p:ph sz="quarter" idx="25" hasCustomPrompt="1"/>
          </p:nvPr>
        </p:nvSpPr>
        <p:spPr>
          <a:xfrm>
            <a:off x="3504441" y="3638536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3" name="Content Placeholder 17"/>
          <p:cNvSpPr>
            <a:spLocks noGrp="1"/>
          </p:cNvSpPr>
          <p:nvPr>
            <p:ph sz="quarter" idx="28" hasCustomPrompt="1"/>
          </p:nvPr>
        </p:nvSpPr>
        <p:spPr>
          <a:xfrm>
            <a:off x="6292919" y="3638536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17"/>
          <p:cNvSpPr>
            <a:spLocks noGrp="1"/>
          </p:cNvSpPr>
          <p:nvPr>
            <p:ph sz="quarter" idx="15" hasCustomPrompt="1"/>
          </p:nvPr>
        </p:nvSpPr>
        <p:spPr>
          <a:xfrm>
            <a:off x="715963" y="3239916"/>
            <a:ext cx="476049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Picture Placeholder 3" title="Click the Icon to add your Image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2622884" y="1495647"/>
            <a:ext cx="946657" cy="946657"/>
          </a:xfrm>
          <a:prstGeom prst="rect">
            <a:avLst/>
          </a:prstGeom>
          <a:noFill/>
        </p:spPr>
        <p:txBody>
          <a:bodyPr wrap="none" lIns="0" tIns="0" rIns="0" bIns="540000" anchor="b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7" name="Content Placeholder 17"/>
          <p:cNvSpPr>
            <a:spLocks noGrp="1"/>
          </p:cNvSpPr>
          <p:nvPr>
            <p:ph sz="quarter" idx="21" hasCustomPrompt="1"/>
          </p:nvPr>
        </p:nvSpPr>
        <p:spPr>
          <a:xfrm>
            <a:off x="715963" y="2784566"/>
            <a:ext cx="476049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8" name="Content Placeholder 17"/>
          <p:cNvSpPr>
            <a:spLocks noGrp="1"/>
          </p:cNvSpPr>
          <p:nvPr>
            <p:ph sz="quarter" idx="22" hasCustomPrompt="1"/>
          </p:nvPr>
        </p:nvSpPr>
        <p:spPr>
          <a:xfrm>
            <a:off x="6715887" y="3239916"/>
            <a:ext cx="476049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Picture Placeholder 3" title="Click the Icon to add your Image"/>
          <p:cNvSpPr>
            <a:spLocks noGrp="1" noChangeAspect="1"/>
          </p:cNvSpPr>
          <p:nvPr>
            <p:ph type="pic" sz="quarter" idx="23" hasCustomPrompt="1"/>
          </p:nvPr>
        </p:nvSpPr>
        <p:spPr>
          <a:xfrm>
            <a:off x="8656633" y="1432038"/>
            <a:ext cx="946657" cy="946657"/>
          </a:xfrm>
          <a:prstGeom prst="rect">
            <a:avLst/>
          </a:prstGeom>
          <a:noFill/>
        </p:spPr>
        <p:txBody>
          <a:bodyPr wrap="none" lIns="0" tIns="0" rIns="0" bIns="540000" anchor="b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10" name="Content Placeholder 17"/>
          <p:cNvSpPr>
            <a:spLocks noGrp="1"/>
          </p:cNvSpPr>
          <p:nvPr>
            <p:ph sz="quarter" idx="24" hasCustomPrompt="1"/>
          </p:nvPr>
        </p:nvSpPr>
        <p:spPr>
          <a:xfrm>
            <a:off x="6715887" y="2784566"/>
            <a:ext cx="476049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6096174" y="2155352"/>
            <a:ext cx="0" cy="3001617"/>
          </a:xfrm>
          <a:prstGeom prst="line">
            <a:avLst/>
          </a:prstGeom>
          <a:ln>
            <a:solidFill>
              <a:srgbClr val="324F82">
                <a:alpha val="50000"/>
              </a:srgb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14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5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2 Column Comparison Slide Heading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  <p:extLst>
      <p:ext uri="{BB962C8B-B14F-4D97-AF65-F5344CB8AC3E}">
        <p14:creationId xmlns:p14="http://schemas.microsoft.com/office/powerpoint/2010/main" val="16575543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Comparison Reverse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5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24" name="Content Placeholder 17"/>
          <p:cNvSpPr>
            <a:spLocks noGrp="1"/>
          </p:cNvSpPr>
          <p:nvPr>
            <p:ph sz="quarter" idx="15" hasCustomPrompt="1"/>
          </p:nvPr>
        </p:nvSpPr>
        <p:spPr>
          <a:xfrm>
            <a:off x="715963" y="3289611"/>
            <a:ext cx="4760498" cy="646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4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Quid </a:t>
            </a:r>
            <a:r>
              <a:rPr lang="en-US" dirty="0" err="1"/>
              <a:t>enim</a:t>
            </a:r>
            <a:r>
              <a:rPr lang="en-US" dirty="0"/>
              <a:t> de </a:t>
            </a:r>
            <a:r>
              <a:rPr lang="en-US" dirty="0" err="1"/>
              <a:t>amicitia</a:t>
            </a:r>
            <a:r>
              <a:rPr lang="en-US" dirty="0"/>
              <a:t> </a:t>
            </a:r>
            <a:r>
              <a:rPr lang="en-US" dirty="0" err="1"/>
              <a:t>statueris</a:t>
            </a:r>
            <a:r>
              <a:rPr lang="en-US" dirty="0"/>
              <a:t> </a:t>
            </a:r>
            <a:r>
              <a:rPr lang="en-US" dirty="0" err="1"/>
              <a:t>utilitatis</a:t>
            </a:r>
            <a:r>
              <a:rPr lang="en-US" dirty="0"/>
              <a:t> causa </a:t>
            </a:r>
            <a:r>
              <a:rPr lang="en-US" dirty="0" err="1"/>
              <a:t>expetenda</a:t>
            </a:r>
            <a:r>
              <a:rPr lang="en-US" dirty="0"/>
              <a:t> vides. Quod </a:t>
            </a:r>
            <a:r>
              <a:rPr lang="en-US" dirty="0" err="1"/>
              <a:t>vestri</a:t>
            </a:r>
            <a:r>
              <a:rPr lang="en-US" dirty="0"/>
              <a:t> non item.</a:t>
            </a:r>
          </a:p>
        </p:txBody>
      </p:sp>
      <p:sp>
        <p:nvSpPr>
          <p:cNvPr id="25" name="Picture Placeholder 3" title="Click the Icon to add your Image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2622884" y="1495647"/>
            <a:ext cx="946657" cy="946657"/>
          </a:xfrm>
          <a:prstGeom prst="rect">
            <a:avLst/>
          </a:prstGeom>
          <a:noFill/>
        </p:spPr>
        <p:txBody>
          <a:bodyPr wrap="none" lIns="0" tIns="0" rIns="0" bIns="540000" anchor="b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26" name="Content Placeholder 17"/>
          <p:cNvSpPr>
            <a:spLocks noGrp="1"/>
          </p:cNvSpPr>
          <p:nvPr>
            <p:ph sz="quarter" idx="21" hasCustomPrompt="1"/>
          </p:nvPr>
        </p:nvSpPr>
        <p:spPr>
          <a:xfrm>
            <a:off x="715963" y="2834261"/>
            <a:ext cx="476049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27" name="Content Placeholder 17"/>
          <p:cNvSpPr>
            <a:spLocks noGrp="1"/>
          </p:cNvSpPr>
          <p:nvPr>
            <p:ph sz="quarter" idx="22" hasCustomPrompt="1"/>
          </p:nvPr>
        </p:nvSpPr>
        <p:spPr>
          <a:xfrm>
            <a:off x="6715887" y="3289611"/>
            <a:ext cx="4760498" cy="646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4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Quid </a:t>
            </a:r>
            <a:r>
              <a:rPr lang="en-US" dirty="0" err="1"/>
              <a:t>enim</a:t>
            </a:r>
            <a:r>
              <a:rPr lang="en-US" dirty="0"/>
              <a:t> de </a:t>
            </a:r>
            <a:r>
              <a:rPr lang="en-US" dirty="0" err="1"/>
              <a:t>amicitia</a:t>
            </a:r>
            <a:r>
              <a:rPr lang="en-US" dirty="0"/>
              <a:t> </a:t>
            </a:r>
            <a:r>
              <a:rPr lang="en-US" dirty="0" err="1"/>
              <a:t>statueris</a:t>
            </a:r>
            <a:r>
              <a:rPr lang="en-US" dirty="0"/>
              <a:t> </a:t>
            </a:r>
            <a:r>
              <a:rPr lang="en-US" dirty="0" err="1"/>
              <a:t>utilitatis</a:t>
            </a:r>
            <a:r>
              <a:rPr lang="en-US" dirty="0"/>
              <a:t> causa </a:t>
            </a:r>
            <a:r>
              <a:rPr lang="en-US" dirty="0" err="1"/>
              <a:t>expetenda</a:t>
            </a:r>
            <a:r>
              <a:rPr lang="en-US" dirty="0"/>
              <a:t> vides. Quod </a:t>
            </a:r>
            <a:r>
              <a:rPr lang="en-US" dirty="0" err="1"/>
              <a:t>vestri</a:t>
            </a:r>
            <a:r>
              <a:rPr lang="en-US" dirty="0"/>
              <a:t> non item.</a:t>
            </a:r>
          </a:p>
        </p:txBody>
      </p:sp>
      <p:sp>
        <p:nvSpPr>
          <p:cNvPr id="28" name="Picture Placeholder 3" title="Click the Icon to add your Image"/>
          <p:cNvSpPr>
            <a:spLocks noGrp="1" noChangeAspect="1"/>
          </p:cNvSpPr>
          <p:nvPr>
            <p:ph type="pic" sz="quarter" idx="23" hasCustomPrompt="1"/>
          </p:nvPr>
        </p:nvSpPr>
        <p:spPr>
          <a:xfrm>
            <a:off x="8622808" y="1495647"/>
            <a:ext cx="946657" cy="946657"/>
          </a:xfrm>
          <a:prstGeom prst="rect">
            <a:avLst/>
          </a:prstGeom>
          <a:noFill/>
        </p:spPr>
        <p:txBody>
          <a:bodyPr wrap="none" lIns="0" tIns="0" rIns="0" bIns="540000" anchor="b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29" name="Content Placeholder 17"/>
          <p:cNvSpPr>
            <a:spLocks noGrp="1"/>
          </p:cNvSpPr>
          <p:nvPr>
            <p:ph sz="quarter" idx="24" hasCustomPrompt="1"/>
          </p:nvPr>
        </p:nvSpPr>
        <p:spPr>
          <a:xfrm>
            <a:off x="6715887" y="2834261"/>
            <a:ext cx="476049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cxnSp>
        <p:nvCxnSpPr>
          <p:cNvPr id="30" name="Straight Connector 29"/>
          <p:cNvCxnSpPr/>
          <p:nvPr userDrawn="1"/>
        </p:nvCxnSpPr>
        <p:spPr>
          <a:xfrm>
            <a:off x="6096174" y="2155352"/>
            <a:ext cx="0" cy="3001617"/>
          </a:xfrm>
          <a:prstGeom prst="line">
            <a:avLst/>
          </a:prstGeom>
          <a:ln>
            <a:solidFill>
              <a:schemeClr val="bg1">
                <a:alpha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4"/>
          <p:cNvSpPr>
            <a:spLocks noGrp="1"/>
          </p:cNvSpPr>
          <p:nvPr>
            <p:ph type="body" sz="quarter" idx="25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2 Column Comparison Slide Heading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0" i="0">
                <a:solidFill>
                  <a:srgbClr val="F9C40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Ic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17"/>
          <p:cNvSpPr>
            <a:spLocks noGrp="1"/>
          </p:cNvSpPr>
          <p:nvPr>
            <p:ph sz="quarter" idx="15" hasCustomPrompt="1"/>
          </p:nvPr>
        </p:nvSpPr>
        <p:spPr>
          <a:xfrm>
            <a:off x="1955389" y="2106913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Picture Placeholder 3" title="Click the Icon to add your Image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848173" y="1805183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7" name="Content Placeholder 17"/>
          <p:cNvSpPr>
            <a:spLocks noGrp="1"/>
          </p:cNvSpPr>
          <p:nvPr>
            <p:ph sz="quarter" idx="21" hasCustomPrompt="1"/>
          </p:nvPr>
        </p:nvSpPr>
        <p:spPr>
          <a:xfrm>
            <a:off x="1955389" y="1780480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6096174" y="2155352"/>
            <a:ext cx="0" cy="3001617"/>
          </a:xfrm>
          <a:prstGeom prst="line">
            <a:avLst/>
          </a:prstGeom>
          <a:ln>
            <a:solidFill>
              <a:srgbClr val="324F82">
                <a:alpha val="50000"/>
              </a:srgb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14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15" name="Content Placeholder 17"/>
          <p:cNvSpPr>
            <a:spLocks noGrp="1"/>
          </p:cNvSpPr>
          <p:nvPr>
            <p:ph sz="quarter" idx="25" hasCustomPrompt="1"/>
          </p:nvPr>
        </p:nvSpPr>
        <p:spPr>
          <a:xfrm>
            <a:off x="1955389" y="3405717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6" name="Picture Placeholder 3" title="Click the Icon to add your Image"/>
          <p:cNvSpPr>
            <a:spLocks noGrp="1" noChangeAspect="1"/>
          </p:cNvSpPr>
          <p:nvPr>
            <p:ph type="pic" sz="quarter" idx="26" hasCustomPrompt="1"/>
          </p:nvPr>
        </p:nvSpPr>
        <p:spPr>
          <a:xfrm>
            <a:off x="848173" y="3103987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17" name="Content Placeholder 17"/>
          <p:cNvSpPr>
            <a:spLocks noGrp="1"/>
          </p:cNvSpPr>
          <p:nvPr>
            <p:ph sz="quarter" idx="27" hasCustomPrompt="1"/>
          </p:nvPr>
        </p:nvSpPr>
        <p:spPr>
          <a:xfrm>
            <a:off x="1955389" y="3079284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28" hasCustomPrompt="1"/>
          </p:nvPr>
        </p:nvSpPr>
        <p:spPr>
          <a:xfrm>
            <a:off x="1955389" y="4735122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9" name="Picture Placeholder 3" title="Click the Icon to add your Image"/>
          <p:cNvSpPr>
            <a:spLocks noGrp="1" noChangeAspect="1"/>
          </p:cNvSpPr>
          <p:nvPr>
            <p:ph type="pic" sz="quarter" idx="29" hasCustomPrompt="1"/>
          </p:nvPr>
        </p:nvSpPr>
        <p:spPr>
          <a:xfrm>
            <a:off x="848173" y="4433392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20" name="Content Placeholder 17"/>
          <p:cNvSpPr>
            <a:spLocks noGrp="1"/>
          </p:cNvSpPr>
          <p:nvPr>
            <p:ph sz="quarter" idx="30" hasCustomPrompt="1"/>
          </p:nvPr>
        </p:nvSpPr>
        <p:spPr>
          <a:xfrm>
            <a:off x="1955389" y="4408689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21" name="Content Placeholder 17"/>
          <p:cNvSpPr>
            <a:spLocks noGrp="1"/>
          </p:cNvSpPr>
          <p:nvPr>
            <p:ph sz="quarter" idx="31" hasCustomPrompt="1"/>
          </p:nvPr>
        </p:nvSpPr>
        <p:spPr>
          <a:xfrm>
            <a:off x="6715888" y="2106913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3" name="Content Placeholder 17"/>
          <p:cNvSpPr>
            <a:spLocks noGrp="1"/>
          </p:cNvSpPr>
          <p:nvPr>
            <p:ph sz="quarter" idx="33" hasCustomPrompt="1"/>
          </p:nvPr>
        </p:nvSpPr>
        <p:spPr>
          <a:xfrm>
            <a:off x="6715888" y="1780480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24" name="Content Placeholder 17"/>
          <p:cNvSpPr>
            <a:spLocks noGrp="1"/>
          </p:cNvSpPr>
          <p:nvPr>
            <p:ph sz="quarter" idx="34" hasCustomPrompt="1"/>
          </p:nvPr>
        </p:nvSpPr>
        <p:spPr>
          <a:xfrm>
            <a:off x="6715888" y="3405717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6" name="Content Placeholder 17"/>
          <p:cNvSpPr>
            <a:spLocks noGrp="1"/>
          </p:cNvSpPr>
          <p:nvPr>
            <p:ph sz="quarter" idx="36" hasCustomPrompt="1"/>
          </p:nvPr>
        </p:nvSpPr>
        <p:spPr>
          <a:xfrm>
            <a:off x="6715888" y="3079284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27" name="Content Placeholder 17"/>
          <p:cNvSpPr>
            <a:spLocks noGrp="1"/>
          </p:cNvSpPr>
          <p:nvPr>
            <p:ph sz="quarter" idx="37" hasCustomPrompt="1"/>
          </p:nvPr>
        </p:nvSpPr>
        <p:spPr>
          <a:xfrm>
            <a:off x="6715888" y="4735122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9" name="Content Placeholder 17"/>
          <p:cNvSpPr>
            <a:spLocks noGrp="1"/>
          </p:cNvSpPr>
          <p:nvPr>
            <p:ph sz="quarter" idx="39" hasCustomPrompt="1"/>
          </p:nvPr>
        </p:nvSpPr>
        <p:spPr>
          <a:xfrm>
            <a:off x="6715888" y="4408689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30" name="Picture Placeholder 3" title="Click the Icon to add your Image"/>
          <p:cNvSpPr>
            <a:spLocks noGrp="1" noChangeAspect="1"/>
          </p:cNvSpPr>
          <p:nvPr>
            <p:ph type="pic" sz="quarter" idx="32" hasCustomPrompt="1"/>
          </p:nvPr>
        </p:nvSpPr>
        <p:spPr>
          <a:xfrm>
            <a:off x="10545321" y="1805183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31" name="Picture Placeholder 3" title="Click the Icon to add your Image"/>
          <p:cNvSpPr>
            <a:spLocks noGrp="1" noChangeAspect="1"/>
          </p:cNvSpPr>
          <p:nvPr>
            <p:ph type="pic" sz="quarter" idx="35" hasCustomPrompt="1"/>
          </p:nvPr>
        </p:nvSpPr>
        <p:spPr>
          <a:xfrm>
            <a:off x="10545321" y="3103987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32" name="Picture Placeholder 3" title="Click the Icon to add your Image"/>
          <p:cNvSpPr>
            <a:spLocks noGrp="1" noChangeAspect="1"/>
          </p:cNvSpPr>
          <p:nvPr>
            <p:ph type="pic" sz="quarter" idx="38" hasCustomPrompt="1"/>
          </p:nvPr>
        </p:nvSpPr>
        <p:spPr>
          <a:xfrm>
            <a:off x="10545321" y="4433392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28" name="Text Placeholder 4"/>
          <p:cNvSpPr>
            <a:spLocks noGrp="1"/>
          </p:cNvSpPr>
          <p:nvPr>
            <p:ph type="body" sz="quarter" idx="40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1" i="0" baseline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6 Icons &amp; Text Slide Heading</a:t>
            </a:r>
          </a:p>
        </p:txBody>
      </p:sp>
      <p:sp>
        <p:nvSpPr>
          <p:cNvPr id="33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Column Comparison Reverse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5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16" name="Picture Placeholder 3" title="Click the Icon to add your Image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848173" y="1815122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20" name="Picture Placeholder 3" title="Click the Icon to add your Image"/>
          <p:cNvSpPr>
            <a:spLocks noGrp="1" noChangeAspect="1"/>
          </p:cNvSpPr>
          <p:nvPr>
            <p:ph type="pic" sz="quarter" idx="26" hasCustomPrompt="1"/>
          </p:nvPr>
        </p:nvSpPr>
        <p:spPr>
          <a:xfrm>
            <a:off x="848173" y="3113926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32" name="Picture Placeholder 3" title="Click the Icon to add your Image"/>
          <p:cNvSpPr>
            <a:spLocks noGrp="1" noChangeAspect="1"/>
          </p:cNvSpPr>
          <p:nvPr>
            <p:ph type="pic" sz="quarter" idx="29" hasCustomPrompt="1"/>
          </p:nvPr>
        </p:nvSpPr>
        <p:spPr>
          <a:xfrm>
            <a:off x="848173" y="4443331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40" name="Picture Placeholder 3" title="Click the Icon to add your Image"/>
          <p:cNvSpPr>
            <a:spLocks noGrp="1" noChangeAspect="1"/>
          </p:cNvSpPr>
          <p:nvPr>
            <p:ph type="pic" sz="quarter" idx="32" hasCustomPrompt="1"/>
          </p:nvPr>
        </p:nvSpPr>
        <p:spPr>
          <a:xfrm>
            <a:off x="10545321" y="1815122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41" name="Picture Placeholder 3" title="Click the Icon to add your Image"/>
          <p:cNvSpPr>
            <a:spLocks noGrp="1" noChangeAspect="1"/>
          </p:cNvSpPr>
          <p:nvPr>
            <p:ph type="pic" sz="quarter" idx="35" hasCustomPrompt="1"/>
          </p:nvPr>
        </p:nvSpPr>
        <p:spPr>
          <a:xfrm>
            <a:off x="10545321" y="3113926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42" name="Picture Placeholder 3" title="Click the Icon to add your Image"/>
          <p:cNvSpPr>
            <a:spLocks noGrp="1" noChangeAspect="1"/>
          </p:cNvSpPr>
          <p:nvPr>
            <p:ph type="pic" sz="quarter" idx="38" hasCustomPrompt="1"/>
          </p:nvPr>
        </p:nvSpPr>
        <p:spPr>
          <a:xfrm>
            <a:off x="10545321" y="4443331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40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1" i="0" baseline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6 Icons &amp; Text Slide Heading</a:t>
            </a:r>
          </a:p>
        </p:txBody>
      </p:sp>
      <p:sp>
        <p:nvSpPr>
          <p:cNvPr id="26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0" i="0">
                <a:solidFill>
                  <a:srgbClr val="F9C40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  <p:sp>
        <p:nvSpPr>
          <p:cNvPr id="27" name="Content Placeholder 17"/>
          <p:cNvSpPr>
            <a:spLocks noGrp="1"/>
          </p:cNvSpPr>
          <p:nvPr>
            <p:ph sz="quarter" idx="15" hasCustomPrompt="1"/>
          </p:nvPr>
        </p:nvSpPr>
        <p:spPr>
          <a:xfrm>
            <a:off x="1955389" y="2106913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8" name="Content Placeholder 17"/>
          <p:cNvSpPr>
            <a:spLocks noGrp="1"/>
          </p:cNvSpPr>
          <p:nvPr>
            <p:ph sz="quarter" idx="21" hasCustomPrompt="1"/>
          </p:nvPr>
        </p:nvSpPr>
        <p:spPr>
          <a:xfrm>
            <a:off x="1955389" y="1780480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cxnSp>
        <p:nvCxnSpPr>
          <p:cNvPr id="29" name="Straight Connector 28"/>
          <p:cNvCxnSpPr/>
          <p:nvPr userDrawn="1"/>
        </p:nvCxnSpPr>
        <p:spPr>
          <a:xfrm>
            <a:off x="6096174" y="2155352"/>
            <a:ext cx="0" cy="3001617"/>
          </a:xfrm>
          <a:prstGeom prst="line">
            <a:avLst/>
          </a:prstGeom>
          <a:ln>
            <a:solidFill>
              <a:schemeClr val="bg1">
                <a:alpha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Content Placeholder 17"/>
          <p:cNvSpPr>
            <a:spLocks noGrp="1"/>
          </p:cNvSpPr>
          <p:nvPr>
            <p:ph sz="quarter" idx="25" hasCustomPrompt="1"/>
          </p:nvPr>
        </p:nvSpPr>
        <p:spPr>
          <a:xfrm>
            <a:off x="1955389" y="3405717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3" name="Content Placeholder 17"/>
          <p:cNvSpPr>
            <a:spLocks noGrp="1"/>
          </p:cNvSpPr>
          <p:nvPr>
            <p:ph sz="quarter" idx="27" hasCustomPrompt="1"/>
          </p:nvPr>
        </p:nvSpPr>
        <p:spPr>
          <a:xfrm>
            <a:off x="1955389" y="3079284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44" name="Content Placeholder 17"/>
          <p:cNvSpPr>
            <a:spLocks noGrp="1"/>
          </p:cNvSpPr>
          <p:nvPr>
            <p:ph sz="quarter" idx="28" hasCustomPrompt="1"/>
          </p:nvPr>
        </p:nvSpPr>
        <p:spPr>
          <a:xfrm>
            <a:off x="1955389" y="4735122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5" name="Content Placeholder 17"/>
          <p:cNvSpPr>
            <a:spLocks noGrp="1"/>
          </p:cNvSpPr>
          <p:nvPr>
            <p:ph sz="quarter" idx="30" hasCustomPrompt="1"/>
          </p:nvPr>
        </p:nvSpPr>
        <p:spPr>
          <a:xfrm>
            <a:off x="1955389" y="4408689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46" name="Content Placeholder 17"/>
          <p:cNvSpPr>
            <a:spLocks noGrp="1"/>
          </p:cNvSpPr>
          <p:nvPr>
            <p:ph sz="quarter" idx="31" hasCustomPrompt="1"/>
          </p:nvPr>
        </p:nvSpPr>
        <p:spPr>
          <a:xfrm>
            <a:off x="6715888" y="2106913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7" name="Content Placeholder 17"/>
          <p:cNvSpPr>
            <a:spLocks noGrp="1"/>
          </p:cNvSpPr>
          <p:nvPr>
            <p:ph sz="quarter" idx="33" hasCustomPrompt="1"/>
          </p:nvPr>
        </p:nvSpPr>
        <p:spPr>
          <a:xfrm>
            <a:off x="6715888" y="1780480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48" name="Content Placeholder 17"/>
          <p:cNvSpPr>
            <a:spLocks noGrp="1"/>
          </p:cNvSpPr>
          <p:nvPr>
            <p:ph sz="quarter" idx="34" hasCustomPrompt="1"/>
          </p:nvPr>
        </p:nvSpPr>
        <p:spPr>
          <a:xfrm>
            <a:off x="6715888" y="3405717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9" name="Content Placeholder 17"/>
          <p:cNvSpPr>
            <a:spLocks noGrp="1"/>
          </p:cNvSpPr>
          <p:nvPr>
            <p:ph sz="quarter" idx="36" hasCustomPrompt="1"/>
          </p:nvPr>
        </p:nvSpPr>
        <p:spPr>
          <a:xfrm>
            <a:off x="6715888" y="3079284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50" name="Content Placeholder 17"/>
          <p:cNvSpPr>
            <a:spLocks noGrp="1"/>
          </p:cNvSpPr>
          <p:nvPr>
            <p:ph sz="quarter" idx="37" hasCustomPrompt="1"/>
          </p:nvPr>
        </p:nvSpPr>
        <p:spPr>
          <a:xfrm>
            <a:off x="6715888" y="4735122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1" name="Content Placeholder 17"/>
          <p:cNvSpPr>
            <a:spLocks noGrp="1"/>
          </p:cNvSpPr>
          <p:nvPr>
            <p:ph sz="quarter" idx="39" hasCustomPrompt="1"/>
          </p:nvPr>
        </p:nvSpPr>
        <p:spPr>
          <a:xfrm>
            <a:off x="6715888" y="4408689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&amp; Imag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22" name="Content Placeholder 17"/>
          <p:cNvSpPr>
            <a:spLocks noGrp="1"/>
          </p:cNvSpPr>
          <p:nvPr>
            <p:ph sz="quarter" idx="15" hasCustomPrompt="1"/>
          </p:nvPr>
        </p:nvSpPr>
        <p:spPr>
          <a:xfrm>
            <a:off x="715962" y="4560199"/>
            <a:ext cx="3311999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2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6" name="Picture Placeholder 3" title="Click the Icon to add your Image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715962" y="2010139"/>
            <a:ext cx="3303387" cy="1943169"/>
          </a:xfrm>
          <a:prstGeom prst="rect">
            <a:avLst/>
          </a:prstGeom>
          <a:solidFill>
            <a:schemeClr val="bg2"/>
          </a:solidFill>
        </p:spPr>
        <p:txBody>
          <a:bodyPr wrap="squar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21" hasCustomPrompt="1"/>
          </p:nvPr>
        </p:nvSpPr>
        <p:spPr>
          <a:xfrm>
            <a:off x="715962" y="4224117"/>
            <a:ext cx="3311999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4FB9AB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33" name="Content Placeholder 17"/>
          <p:cNvSpPr>
            <a:spLocks noGrp="1"/>
          </p:cNvSpPr>
          <p:nvPr>
            <p:ph sz="quarter" idx="22" hasCustomPrompt="1"/>
          </p:nvPr>
        </p:nvSpPr>
        <p:spPr>
          <a:xfrm>
            <a:off x="4440173" y="4537025"/>
            <a:ext cx="3311999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2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5" name="Content Placeholder 17"/>
          <p:cNvSpPr>
            <a:spLocks noGrp="1"/>
          </p:cNvSpPr>
          <p:nvPr>
            <p:ph sz="quarter" idx="24" hasCustomPrompt="1"/>
          </p:nvPr>
        </p:nvSpPr>
        <p:spPr>
          <a:xfrm>
            <a:off x="4440173" y="4200943"/>
            <a:ext cx="3311999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4FB9AB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36" name="Content Placeholder 17"/>
          <p:cNvSpPr>
            <a:spLocks noGrp="1"/>
          </p:cNvSpPr>
          <p:nvPr>
            <p:ph sz="quarter" idx="25" hasCustomPrompt="1"/>
          </p:nvPr>
        </p:nvSpPr>
        <p:spPr>
          <a:xfrm>
            <a:off x="8164384" y="4537025"/>
            <a:ext cx="3311999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2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8" name="Content Placeholder 17"/>
          <p:cNvSpPr>
            <a:spLocks noGrp="1"/>
          </p:cNvSpPr>
          <p:nvPr>
            <p:ph sz="quarter" idx="27" hasCustomPrompt="1"/>
          </p:nvPr>
        </p:nvSpPr>
        <p:spPr>
          <a:xfrm>
            <a:off x="8164384" y="4200943"/>
            <a:ext cx="3311999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4FB9AB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41" name="Picture Placeholder 3" title="Click the Icon to add your Image"/>
          <p:cNvSpPr>
            <a:spLocks noGrp="1" noChangeAspect="1"/>
          </p:cNvSpPr>
          <p:nvPr>
            <p:ph type="pic" sz="quarter" idx="28" hasCustomPrompt="1"/>
          </p:nvPr>
        </p:nvSpPr>
        <p:spPr>
          <a:xfrm>
            <a:off x="4440173" y="2010139"/>
            <a:ext cx="3303387" cy="1943169"/>
          </a:xfrm>
          <a:prstGeom prst="rect">
            <a:avLst/>
          </a:prstGeom>
          <a:solidFill>
            <a:schemeClr val="bg2"/>
          </a:solidFill>
        </p:spPr>
        <p:txBody>
          <a:bodyPr wrap="squar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42" name="Picture Placeholder 3" title="Click the Icon to add your Image"/>
          <p:cNvSpPr>
            <a:spLocks noGrp="1" noChangeAspect="1"/>
          </p:cNvSpPr>
          <p:nvPr>
            <p:ph type="pic" sz="quarter" idx="29" hasCustomPrompt="1"/>
          </p:nvPr>
        </p:nvSpPr>
        <p:spPr>
          <a:xfrm>
            <a:off x="8168689" y="2003311"/>
            <a:ext cx="3303387" cy="1943169"/>
          </a:xfrm>
          <a:prstGeom prst="rect">
            <a:avLst/>
          </a:prstGeom>
          <a:solidFill>
            <a:schemeClr val="bg2"/>
          </a:solidFill>
        </p:spPr>
        <p:txBody>
          <a:bodyPr wrap="squar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44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30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3 Column Text &amp; Image Slide Heading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31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3" title="Click the Icon to add your Image"/>
          <p:cNvSpPr>
            <a:spLocks noGrp="1"/>
          </p:cNvSpPr>
          <p:nvPr>
            <p:ph type="pic" sz="quarter" idx="16" hasCustomPrompt="1"/>
          </p:nvPr>
        </p:nvSpPr>
        <p:spPr>
          <a:xfrm>
            <a:off x="0" y="0"/>
            <a:ext cx="12192000" cy="5974857"/>
          </a:xfrm>
          <a:prstGeom prst="rect">
            <a:avLst/>
          </a:prstGeom>
          <a:solidFill>
            <a:schemeClr val="bg2"/>
          </a:solidFill>
        </p:spPr>
        <p:txBody>
          <a:bodyPr wrap="square" lIns="0" tIns="0" rIns="0" bIns="1835999" anchor="b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21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ll Pa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3" title="Click the Icon to add your Image"/>
          <p:cNvSpPr>
            <a:spLocks noGrp="1"/>
          </p:cNvSpPr>
          <p:nvPr>
            <p:ph type="pic" sz="quarter" idx="16" hasCustomPrompt="1"/>
          </p:nvPr>
        </p:nvSpPr>
        <p:spPr>
          <a:xfrm>
            <a:off x="6089373" y="0"/>
            <a:ext cx="6102626" cy="6858000"/>
          </a:xfrm>
          <a:prstGeom prst="rect">
            <a:avLst/>
          </a:prstGeom>
          <a:solidFill>
            <a:schemeClr val="bg2"/>
          </a:solidFill>
        </p:spPr>
        <p:txBody>
          <a:bodyPr wrap="square" lIns="0" tIns="0" rIns="0" bIns="1835999" anchor="b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715618" y="1868557"/>
            <a:ext cx="864704" cy="0"/>
          </a:xfrm>
          <a:prstGeom prst="line">
            <a:avLst/>
          </a:prstGeom>
          <a:ln w="28575">
            <a:solidFill>
              <a:srgbClr val="F9C40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22" name="Rectangle 21"/>
          <p:cNvSpPr/>
          <p:nvPr userDrawn="1"/>
        </p:nvSpPr>
        <p:spPr>
          <a:xfrm>
            <a:off x="6089373" y="5814391"/>
            <a:ext cx="6102626" cy="1043609"/>
          </a:xfrm>
          <a:prstGeom prst="rect">
            <a:avLst/>
          </a:prstGeom>
          <a:gradFill>
            <a:gsLst>
              <a:gs pos="100000">
                <a:srgbClr val="324F82">
                  <a:alpha val="50000"/>
                </a:srgbClr>
              </a:gs>
              <a:gs pos="0">
                <a:srgbClr val="324F82">
                  <a:alpha val="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10" name="Content Placeholder 17"/>
          <p:cNvSpPr>
            <a:spLocks noGrp="1"/>
          </p:cNvSpPr>
          <p:nvPr>
            <p:ph sz="quarter" idx="18" hasCustomPrompt="1"/>
          </p:nvPr>
        </p:nvSpPr>
        <p:spPr>
          <a:xfrm>
            <a:off x="715964" y="2166730"/>
            <a:ext cx="4657792" cy="316189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2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742950" indent="-285750">
              <a:buFont typeface="Courier New" charset="0"/>
              <a:buChar char="o"/>
              <a:defRPr sz="18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1200150" indent="-285750">
              <a:buFont typeface="Arial" charset="0"/>
              <a:buChar char="•"/>
              <a:defRPr sz="16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5963" y="716218"/>
            <a:ext cx="4657793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1" i="0" baseline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Split Image Slide Heading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9" hasCustomPrompt="1"/>
          </p:nvPr>
        </p:nvSpPr>
        <p:spPr>
          <a:xfrm>
            <a:off x="715963" y="1158975"/>
            <a:ext cx="4657794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ull Pa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3" title="Click the Icon to add your Image"/>
          <p:cNvSpPr>
            <a:spLocks noGrp="1"/>
          </p:cNvSpPr>
          <p:nvPr>
            <p:ph type="pic" sz="quarter" idx="16" hasCustomPrompt="1"/>
          </p:nvPr>
        </p:nvSpPr>
        <p:spPr>
          <a:xfrm>
            <a:off x="0" y="0"/>
            <a:ext cx="6102626" cy="6858000"/>
          </a:xfrm>
          <a:prstGeom prst="rect">
            <a:avLst/>
          </a:prstGeom>
          <a:solidFill>
            <a:schemeClr val="bg2"/>
          </a:solidFill>
        </p:spPr>
        <p:txBody>
          <a:bodyPr wrap="square" lIns="0" tIns="0" rIns="0" bIns="1835999" anchor="b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6102626" y="1"/>
            <a:ext cx="6089374" cy="6858000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cxnSp>
        <p:nvCxnSpPr>
          <p:cNvPr id="13" name="Straight Connector 12"/>
          <p:cNvCxnSpPr/>
          <p:nvPr userDrawn="1"/>
        </p:nvCxnSpPr>
        <p:spPr>
          <a:xfrm>
            <a:off x="6818244" y="1868557"/>
            <a:ext cx="864704" cy="0"/>
          </a:xfrm>
          <a:prstGeom prst="line">
            <a:avLst/>
          </a:prstGeom>
          <a:ln w="28575">
            <a:solidFill>
              <a:srgbClr val="E038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 userDrawn="1"/>
        </p:nvSpPr>
        <p:spPr>
          <a:xfrm>
            <a:off x="0" y="5814391"/>
            <a:ext cx="6102626" cy="1043609"/>
          </a:xfrm>
          <a:prstGeom prst="rect">
            <a:avLst/>
          </a:prstGeom>
          <a:gradFill>
            <a:gsLst>
              <a:gs pos="100000">
                <a:schemeClr val="bg1">
                  <a:alpha val="49000"/>
                </a:schemeClr>
              </a:gs>
              <a:gs pos="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15" name="Content Placeholder 17"/>
          <p:cNvSpPr>
            <a:spLocks noGrp="1"/>
          </p:cNvSpPr>
          <p:nvPr>
            <p:ph sz="quarter" idx="18" hasCustomPrompt="1"/>
          </p:nvPr>
        </p:nvSpPr>
        <p:spPr>
          <a:xfrm>
            <a:off x="6818589" y="2162650"/>
            <a:ext cx="4657792" cy="316189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24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742950" indent="-285750">
              <a:buFont typeface="Courier New" charset="0"/>
              <a:buChar char="o"/>
              <a:defRPr sz="1800" b="0" i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1200150" indent="-285750">
              <a:buFont typeface="Arial" charset="0"/>
              <a:buChar char="•"/>
              <a:defRPr sz="1600" b="0" i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6818244" y="716218"/>
            <a:ext cx="4657793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1" i="0" baseline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Split Image Slide Heading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19" hasCustomPrompt="1"/>
          </p:nvPr>
        </p:nvSpPr>
        <p:spPr>
          <a:xfrm>
            <a:off x="6818244" y="1158975"/>
            <a:ext cx="4657794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rgbClr val="F9C40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 userDrawn="1"/>
        </p:nvCxnSpPr>
        <p:spPr>
          <a:xfrm>
            <a:off x="718456" y="2703444"/>
            <a:ext cx="864704" cy="0"/>
          </a:xfrm>
          <a:prstGeom prst="line">
            <a:avLst/>
          </a:prstGeom>
          <a:ln w="28575">
            <a:solidFill>
              <a:srgbClr val="E038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457" y="5207313"/>
            <a:ext cx="3247256" cy="931754"/>
          </a:xfrm>
          <a:prstGeom prst="rect">
            <a:avLst/>
          </a:prstGeom>
        </p:spPr>
      </p:pic>
      <p:sp>
        <p:nvSpPr>
          <p:cNvPr id="28" name="Content Placeholder 26"/>
          <p:cNvSpPr>
            <a:spLocks noGrp="1"/>
          </p:cNvSpPr>
          <p:nvPr>
            <p:ph sz="quarter" idx="14" hasCustomPrompt="1"/>
          </p:nvPr>
        </p:nvSpPr>
        <p:spPr>
          <a:xfrm>
            <a:off x="719138" y="3639988"/>
            <a:ext cx="10492200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2400" b="0" i="0" baseline="0">
                <a:solidFill>
                  <a:srgbClr val="F9C40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28th July 2017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9138" y="3088814"/>
            <a:ext cx="10491787" cy="36719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000" b="0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Presented By: Insert Name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718457" y="721772"/>
            <a:ext cx="10492882" cy="166199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algn="l">
              <a:defRPr sz="6000" b="1" i="0" baseline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r>
              <a:rPr lang="en-US" dirty="0"/>
              <a:t>Presentation Title </a:t>
            </a:r>
            <a:br>
              <a:rPr lang="en-US" dirty="0"/>
            </a:br>
            <a:r>
              <a:rPr lang="en-US" dirty="0"/>
              <a:t>Two Lines Template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8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715617" y="715617"/>
            <a:ext cx="10760766" cy="5401276"/>
          </a:xfrm>
          <a:prstGeom prst="rect">
            <a:avLst/>
          </a:prstGeom>
        </p:spPr>
        <p:txBody>
          <a:bodyPr wrap="none" lIns="0" tIns="0" rIns="0" bIns="0" anchor="ctr" anchorCtr="1">
            <a:noAutofit/>
          </a:bodyPr>
          <a:lstStyle>
            <a:lvl1pPr algn="ctr">
              <a:defRPr sz="6000" b="1" i="0" baseline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r>
              <a:rPr lang="en-US" dirty="0"/>
              <a:t>Chapter/Slide Title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Chapter Slide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715617" y="2057401"/>
            <a:ext cx="10760766" cy="4059492"/>
          </a:xfrm>
          <a:prstGeom prst="rect">
            <a:avLst/>
          </a:prstGeom>
        </p:spPr>
        <p:txBody>
          <a:bodyPr wrap="none" lIns="0" tIns="0" rIns="0" bIns="0" anchor="ctr" anchorCtr="1">
            <a:noAutofit/>
          </a:bodyPr>
          <a:lstStyle>
            <a:lvl1pPr algn="ctr">
              <a:defRPr sz="6000" b="1" i="0" baseline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r>
              <a:rPr lang="en-US" dirty="0"/>
              <a:t>Icon Chapter Slide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4" name="Picture Placeholder 3" title="Click the Icon to add your Image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5430079" y="2057400"/>
            <a:ext cx="1331842" cy="1331842"/>
          </a:xfrm>
          <a:prstGeom prst="rect">
            <a:avLst/>
          </a:prstGeom>
          <a:noFill/>
        </p:spPr>
        <p:txBody>
          <a:bodyPr wrap="square" lIns="0" tIns="0" rIns="0" bIns="540000" anchor="b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y questions?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2" name="TextBox 1"/>
          <p:cNvSpPr txBox="1"/>
          <p:nvPr userDrawn="1"/>
        </p:nvSpPr>
        <p:spPr>
          <a:xfrm>
            <a:off x="715617" y="3315615"/>
            <a:ext cx="1076407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rPr>
              <a:t>Thank</a:t>
            </a:r>
            <a:r>
              <a:rPr lang="en-US" sz="4400" b="1" i="0" baseline="0" dirty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rPr>
              <a:t> you for listening.</a:t>
            </a:r>
          </a:p>
          <a:p>
            <a:pPr algn="ctr"/>
            <a:r>
              <a:rPr lang="en-US" sz="4400" b="1" i="0" baseline="0" dirty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rPr>
              <a:t> Any questions?</a:t>
            </a:r>
            <a:endParaRPr lang="en-US" sz="4400" b="1" i="0" dirty="0">
              <a:solidFill>
                <a:schemeClr val="bg1"/>
              </a:solidFill>
              <a:latin typeface="Ubuntu" charset="0"/>
              <a:ea typeface="Ubuntu" charset="0"/>
              <a:cs typeface="Ubuntu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6389" y="1769165"/>
            <a:ext cx="1717886" cy="140928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8" name="Chart Placeholder 7"/>
          <p:cNvSpPr>
            <a:spLocks noGrp="1"/>
          </p:cNvSpPr>
          <p:nvPr>
            <p:ph type="chart" sz="quarter" idx="14" hasCustomPrompt="1"/>
          </p:nvPr>
        </p:nvSpPr>
        <p:spPr>
          <a:xfrm>
            <a:off x="715963" y="1838325"/>
            <a:ext cx="10760075" cy="3736975"/>
          </a:xfrm>
          <a:prstGeom prst="rect">
            <a:avLst/>
          </a:prstGeom>
        </p:spPr>
        <p:txBody>
          <a:bodyPr anchor="b" anchorCtr="1"/>
          <a:lstStyle>
            <a:lvl1pPr marL="0" indent="0">
              <a:buNone/>
              <a:defRPr sz="1400" b="0" i="0" baseline="0">
                <a:solidFill>
                  <a:srgbClr val="324F82"/>
                </a:solidFill>
                <a:latin typeface="Ubuntu Light" charset="0"/>
                <a:ea typeface="Ubuntu Light" charset="0"/>
                <a:cs typeface="Ubuntu Light" charset="0"/>
              </a:defRPr>
            </a:lvl1pPr>
          </a:lstStyle>
          <a:p>
            <a:r>
              <a:rPr lang="en-US" dirty="0"/>
              <a:t>Click the icon to start building your chart</a:t>
            </a:r>
          </a:p>
        </p:txBody>
      </p:sp>
      <p:sp>
        <p:nvSpPr>
          <p:cNvPr id="10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Chart Slide Heading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cxnSp>
        <p:nvCxnSpPr>
          <p:cNvPr id="15" name="Straight Connector 14"/>
          <p:cNvCxnSpPr/>
          <p:nvPr userDrawn="1"/>
        </p:nvCxnSpPr>
        <p:spPr>
          <a:xfrm>
            <a:off x="718456" y="1868557"/>
            <a:ext cx="864704" cy="0"/>
          </a:xfrm>
          <a:prstGeom prst="line">
            <a:avLst/>
          </a:prstGeom>
          <a:ln w="28575">
            <a:solidFill>
              <a:srgbClr val="F9C40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-1123122" y="-183873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0" name="Content Placeholder 17"/>
          <p:cNvSpPr>
            <a:spLocks noGrp="1"/>
          </p:cNvSpPr>
          <p:nvPr>
            <p:ph sz="quarter" idx="14" hasCustomPrompt="1"/>
          </p:nvPr>
        </p:nvSpPr>
        <p:spPr>
          <a:xfrm>
            <a:off x="715963" y="2230644"/>
            <a:ext cx="10760075" cy="2065181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2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742950" indent="-285750">
              <a:buFont typeface="Courier New" charset="0"/>
              <a:buChar char="o"/>
              <a:defRPr sz="18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1200150" indent="-285750">
              <a:buFont typeface="Arial" charset="0"/>
              <a:buChar char="•"/>
              <a:defRPr sz="16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1 Column Text Slide Heading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  <p:extLst>
      <p:ext uri="{BB962C8B-B14F-4D97-AF65-F5344CB8AC3E}">
        <p14:creationId xmlns:p14="http://schemas.microsoft.com/office/powerpoint/2010/main" val="1118299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Text Slide Reverse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5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cxnSp>
        <p:nvCxnSpPr>
          <p:cNvPr id="24" name="Straight Connector 23"/>
          <p:cNvCxnSpPr/>
          <p:nvPr userDrawn="1"/>
        </p:nvCxnSpPr>
        <p:spPr>
          <a:xfrm>
            <a:off x="718456" y="1868557"/>
            <a:ext cx="864704" cy="0"/>
          </a:xfrm>
          <a:prstGeom prst="line">
            <a:avLst/>
          </a:prstGeom>
          <a:ln w="28575">
            <a:solidFill>
              <a:srgbClr val="E038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17"/>
          <p:cNvSpPr>
            <a:spLocks noGrp="1"/>
          </p:cNvSpPr>
          <p:nvPr>
            <p:ph sz="quarter" idx="14" hasCustomPrompt="1"/>
          </p:nvPr>
        </p:nvSpPr>
        <p:spPr>
          <a:xfrm>
            <a:off x="715963" y="2230644"/>
            <a:ext cx="10760075" cy="2065181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24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742950" indent="-285750">
              <a:buFont typeface="Courier New" charset="0"/>
              <a:buChar char="o"/>
              <a:defRPr sz="1800" b="0" i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1200150" indent="-285750">
              <a:buFont typeface="Arial" charset="0"/>
              <a:buChar char="•"/>
              <a:defRPr sz="1600" b="0" i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1 Column Text Slide Heading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rgbClr val="F9C40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718456" y="1868557"/>
            <a:ext cx="864704" cy="0"/>
          </a:xfrm>
          <a:prstGeom prst="line">
            <a:avLst/>
          </a:prstGeom>
          <a:ln w="28575">
            <a:solidFill>
              <a:srgbClr val="F9C40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17"/>
          <p:cNvSpPr>
            <a:spLocks noGrp="1"/>
          </p:cNvSpPr>
          <p:nvPr>
            <p:ph sz="quarter" idx="16" hasCustomPrompt="1"/>
          </p:nvPr>
        </p:nvSpPr>
        <p:spPr>
          <a:xfrm>
            <a:off x="715964" y="2230644"/>
            <a:ext cx="5022228" cy="20651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2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742950" indent="-285750">
              <a:buFont typeface="Courier New" charset="0"/>
              <a:buChar char="o"/>
              <a:defRPr sz="18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1200150" indent="-285750">
              <a:buFont typeface="Arial" charset="0"/>
              <a:buChar char="•"/>
              <a:defRPr sz="16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</p:txBody>
      </p:sp>
      <p:sp>
        <p:nvSpPr>
          <p:cNvPr id="20" name="Content Placeholder 17"/>
          <p:cNvSpPr>
            <a:spLocks noGrp="1"/>
          </p:cNvSpPr>
          <p:nvPr>
            <p:ph sz="quarter" idx="17" hasCustomPrompt="1"/>
          </p:nvPr>
        </p:nvSpPr>
        <p:spPr>
          <a:xfrm>
            <a:off x="6453809" y="2230644"/>
            <a:ext cx="5022228" cy="20651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2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742950" indent="-285750">
              <a:buFont typeface="Courier New" charset="0"/>
              <a:buChar char="o"/>
              <a:defRPr sz="18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1200150" indent="-285750">
              <a:buFont typeface="Arial" charset="0"/>
              <a:buChar char="•"/>
              <a:defRPr sz="16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2 Column Text Slide Heading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ext Slide Reverse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5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cxnSp>
        <p:nvCxnSpPr>
          <p:cNvPr id="24" name="Straight Connector 23"/>
          <p:cNvCxnSpPr/>
          <p:nvPr userDrawn="1"/>
        </p:nvCxnSpPr>
        <p:spPr>
          <a:xfrm>
            <a:off x="718456" y="1868557"/>
            <a:ext cx="864704" cy="0"/>
          </a:xfrm>
          <a:prstGeom prst="line">
            <a:avLst/>
          </a:prstGeom>
          <a:ln w="28575">
            <a:solidFill>
              <a:srgbClr val="E038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17"/>
          <p:cNvSpPr>
            <a:spLocks noGrp="1"/>
          </p:cNvSpPr>
          <p:nvPr>
            <p:ph sz="quarter" idx="16" hasCustomPrompt="1"/>
          </p:nvPr>
        </p:nvSpPr>
        <p:spPr>
          <a:xfrm>
            <a:off x="715964" y="2230644"/>
            <a:ext cx="5022228" cy="20651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24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742950" indent="-285750">
              <a:buFont typeface="Courier New" charset="0"/>
              <a:buChar char="o"/>
              <a:defRPr sz="1800" b="0" i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1200150" indent="-285750">
              <a:buFont typeface="Arial" charset="0"/>
              <a:buChar char="•"/>
              <a:defRPr sz="1600" b="0" i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</p:txBody>
      </p:sp>
      <p:sp>
        <p:nvSpPr>
          <p:cNvPr id="10" name="Content Placeholder 17"/>
          <p:cNvSpPr>
            <a:spLocks noGrp="1"/>
          </p:cNvSpPr>
          <p:nvPr>
            <p:ph sz="quarter" idx="17" hasCustomPrompt="1"/>
          </p:nvPr>
        </p:nvSpPr>
        <p:spPr>
          <a:xfrm>
            <a:off x="6453809" y="2230644"/>
            <a:ext cx="5022228" cy="20651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24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742950" indent="-285750">
              <a:buFont typeface="Courier New" charset="0"/>
              <a:buChar char="o"/>
              <a:defRPr sz="1800" b="0" i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1200150" indent="-285750">
              <a:buFont typeface="Arial" charset="0"/>
              <a:buChar char="•"/>
              <a:defRPr sz="1600" b="0" i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2 Column Text Slide Heading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rgbClr val="F9C40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cxnSp>
        <p:nvCxnSpPr>
          <p:cNvPr id="15" name="Straight Connector 14"/>
          <p:cNvCxnSpPr/>
          <p:nvPr userDrawn="1"/>
        </p:nvCxnSpPr>
        <p:spPr>
          <a:xfrm>
            <a:off x="718456" y="1868557"/>
            <a:ext cx="864704" cy="0"/>
          </a:xfrm>
          <a:prstGeom prst="line">
            <a:avLst/>
          </a:prstGeom>
          <a:ln w="28575">
            <a:solidFill>
              <a:srgbClr val="F9C40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ontent Placeholder 17"/>
          <p:cNvSpPr>
            <a:spLocks noGrp="1"/>
          </p:cNvSpPr>
          <p:nvPr>
            <p:ph sz="quarter" idx="15" hasCustomPrompt="1"/>
          </p:nvPr>
        </p:nvSpPr>
        <p:spPr>
          <a:xfrm>
            <a:off x="715963" y="2230644"/>
            <a:ext cx="3229803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indent="-285750">
              <a:lnSpc>
                <a:spcPct val="100000"/>
              </a:lnSpc>
              <a:buFont typeface="Arial" charset="0"/>
              <a:buChar char="•"/>
              <a:defRPr sz="16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28" name="Content Placeholder 17"/>
          <p:cNvSpPr>
            <a:spLocks noGrp="1"/>
          </p:cNvSpPr>
          <p:nvPr>
            <p:ph sz="quarter" idx="18" hasCustomPrompt="1"/>
          </p:nvPr>
        </p:nvSpPr>
        <p:spPr>
          <a:xfrm>
            <a:off x="4481097" y="2230642"/>
            <a:ext cx="3229803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indent="-285750">
              <a:lnSpc>
                <a:spcPct val="100000"/>
              </a:lnSpc>
              <a:buFont typeface="Arial" charset="0"/>
              <a:buChar char="•"/>
              <a:defRPr sz="16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9" name="Content Placeholder 17"/>
          <p:cNvSpPr>
            <a:spLocks noGrp="1"/>
          </p:cNvSpPr>
          <p:nvPr>
            <p:ph sz="quarter" idx="19" hasCustomPrompt="1"/>
          </p:nvPr>
        </p:nvSpPr>
        <p:spPr>
          <a:xfrm>
            <a:off x="8246231" y="2230641"/>
            <a:ext cx="3229803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indent="-285750">
              <a:lnSpc>
                <a:spcPct val="100000"/>
              </a:lnSpc>
              <a:buFont typeface="Arial" charset="0"/>
              <a:buChar char="•"/>
              <a:defRPr sz="16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3 Column Text Slide Heading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Text Slide Pu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cxnSp>
        <p:nvCxnSpPr>
          <p:cNvPr id="15" name="Straight Connector 14"/>
          <p:cNvCxnSpPr/>
          <p:nvPr userDrawn="1"/>
        </p:nvCxnSpPr>
        <p:spPr>
          <a:xfrm>
            <a:off x="718456" y="1868557"/>
            <a:ext cx="864704" cy="0"/>
          </a:xfrm>
          <a:prstGeom prst="line">
            <a:avLst/>
          </a:prstGeom>
          <a:ln w="28575">
            <a:solidFill>
              <a:srgbClr val="F9C40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ontent Placeholder 17"/>
          <p:cNvSpPr>
            <a:spLocks noGrp="1"/>
          </p:cNvSpPr>
          <p:nvPr>
            <p:ph sz="quarter" idx="15" hasCustomPrompt="1"/>
          </p:nvPr>
        </p:nvSpPr>
        <p:spPr>
          <a:xfrm>
            <a:off x="715963" y="2230644"/>
            <a:ext cx="3229803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indent="-285750">
              <a:lnSpc>
                <a:spcPct val="100000"/>
              </a:lnSpc>
              <a:buFont typeface="Arial" charset="0"/>
              <a:buChar char="•"/>
              <a:defRPr sz="16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28" name="Content Placeholder 17"/>
          <p:cNvSpPr>
            <a:spLocks noGrp="1"/>
          </p:cNvSpPr>
          <p:nvPr>
            <p:ph sz="quarter" idx="18" hasCustomPrompt="1"/>
          </p:nvPr>
        </p:nvSpPr>
        <p:spPr>
          <a:xfrm>
            <a:off x="4481097" y="2230642"/>
            <a:ext cx="3229803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indent="-285750">
              <a:lnSpc>
                <a:spcPct val="100000"/>
              </a:lnSpc>
              <a:buFont typeface="Arial" charset="0"/>
              <a:buChar char="•"/>
              <a:defRPr sz="16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9" name="Content Placeholder 17"/>
          <p:cNvSpPr>
            <a:spLocks noGrp="1"/>
          </p:cNvSpPr>
          <p:nvPr>
            <p:ph sz="quarter" idx="19" hasCustomPrompt="1"/>
          </p:nvPr>
        </p:nvSpPr>
        <p:spPr>
          <a:xfrm>
            <a:off x="8246231" y="1868557"/>
            <a:ext cx="3229803" cy="3641970"/>
          </a:xfrm>
          <a:prstGeom prst="rect">
            <a:avLst/>
          </a:prstGeom>
          <a:solidFill>
            <a:srgbClr val="324F82"/>
          </a:solidFill>
        </p:spPr>
        <p:txBody>
          <a:bodyPr wrap="square" lIns="360000" tIns="360000" rIns="360000" bIns="360000">
            <a:noAutofit/>
          </a:bodyPr>
          <a:lstStyle>
            <a:lvl1pPr marL="285750" indent="-285750">
              <a:lnSpc>
                <a:spcPct val="100000"/>
              </a:lnSpc>
              <a:buFont typeface="Arial" charset="0"/>
              <a:buChar char="•"/>
              <a:defRPr sz="16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3 Column Pull Out Slide Heading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cxnSp>
        <p:nvCxnSpPr>
          <p:cNvPr id="15" name="Straight Connector 14"/>
          <p:cNvCxnSpPr/>
          <p:nvPr userDrawn="1"/>
        </p:nvCxnSpPr>
        <p:spPr>
          <a:xfrm>
            <a:off x="718456" y="1868557"/>
            <a:ext cx="864704" cy="0"/>
          </a:xfrm>
          <a:prstGeom prst="line">
            <a:avLst/>
          </a:prstGeom>
          <a:ln w="28575">
            <a:solidFill>
              <a:srgbClr val="F9C40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icture Placeholder 3" title="Click the Icon to add your Image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6453807" y="2230643"/>
            <a:ext cx="5022576" cy="2929007"/>
          </a:xfrm>
          <a:prstGeom prst="rect">
            <a:avLst/>
          </a:prstGeom>
          <a:solidFill>
            <a:schemeClr val="bg2"/>
          </a:solidFill>
        </p:spPr>
        <p:txBody>
          <a:bodyPr wrap="square" lIns="0" tIns="0" rIns="0" bIns="540000" anchor="b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11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12" name="Content Placeholder 17"/>
          <p:cNvSpPr>
            <a:spLocks noGrp="1"/>
          </p:cNvSpPr>
          <p:nvPr>
            <p:ph sz="quarter" idx="17" hasCustomPrompt="1"/>
          </p:nvPr>
        </p:nvSpPr>
        <p:spPr>
          <a:xfrm>
            <a:off x="715963" y="2230644"/>
            <a:ext cx="5022227" cy="20651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2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742950" indent="-285750">
              <a:buFont typeface="Courier New" charset="0"/>
              <a:buChar char="o"/>
              <a:defRPr sz="18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1200150" indent="-285750">
              <a:buFont typeface="Arial" charset="0"/>
              <a:buChar char="•"/>
              <a:defRPr sz="16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Text &amp; Image Slide Heading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2358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4" r:id="rId2"/>
    <p:sldLayoutId id="2147483650" r:id="rId3"/>
    <p:sldLayoutId id="2147483666" r:id="rId4"/>
    <p:sldLayoutId id="2147483651" r:id="rId5"/>
    <p:sldLayoutId id="2147483667" r:id="rId6"/>
    <p:sldLayoutId id="2147483652" r:id="rId7"/>
    <p:sldLayoutId id="2147483665" r:id="rId8"/>
    <p:sldLayoutId id="2147483654" r:id="rId9"/>
    <p:sldLayoutId id="2147483656" r:id="rId10"/>
    <p:sldLayoutId id="2147483663" r:id="rId11"/>
    <p:sldLayoutId id="2147483660" r:id="rId12"/>
    <p:sldLayoutId id="2147483664" r:id="rId13"/>
    <p:sldLayoutId id="2147483670" r:id="rId14"/>
    <p:sldLayoutId id="2147483671" r:id="rId15"/>
    <p:sldLayoutId id="2147483657" r:id="rId16"/>
    <p:sldLayoutId id="2147483653" r:id="rId17"/>
    <p:sldLayoutId id="2147483668" r:id="rId18"/>
    <p:sldLayoutId id="2147483669" r:id="rId19"/>
    <p:sldLayoutId id="2147483658" r:id="rId20"/>
    <p:sldLayoutId id="2147483655" r:id="rId21"/>
    <p:sldLayoutId id="2147483662" r:id="rId22"/>
    <p:sldLayoutId id="2147483673" r:id="rId23"/>
    <p:sldLayoutId id="2147483659" r:id="rId24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ners.theseus.uk/selfrefer/" TargetMode="External"/><Relationship Id="rId2" Type="http://schemas.openxmlformats.org/officeDocument/2006/relationships/hyperlink" Target="https://ners.theseus.uk/login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phw.nhs.wales/services-and-teams/wales-national-exercise-referral-scheme/ners-local-coordinators/" TargetMode="External"/><Relationship Id="rId2" Type="http://schemas.openxmlformats.org/officeDocument/2006/relationships/hyperlink" Target="https://phw.nhs.wales/nerstheseusportal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7526" y="1242766"/>
            <a:ext cx="10492882" cy="830997"/>
          </a:xfrm>
        </p:spPr>
        <p:txBody>
          <a:bodyPr>
            <a:normAutofit fontScale="90000"/>
          </a:bodyPr>
          <a:lstStyle/>
          <a:p>
            <a:r>
              <a:rPr lang="en-GB" dirty="0"/>
              <a:t>National Exercise Referral Scheme (NERS) </a:t>
            </a:r>
            <a:br>
              <a:rPr lang="en-GB" dirty="0"/>
            </a:b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719551" y="2604104"/>
            <a:ext cx="10491787" cy="367196"/>
          </a:xfrm>
        </p:spPr>
        <p:txBody>
          <a:bodyPr lIns="0" tIns="0" rIns="0" bIns="0" anchor="t"/>
          <a:lstStyle/>
          <a:p>
            <a:r>
              <a:rPr lang="en-GB" sz="2800" dirty="0"/>
              <a:t>Theseus Portal - Patient Management System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A8E7A7-4D8E-9B84-886E-7FCB999B193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19138" y="3335441"/>
            <a:ext cx="10492200" cy="332399"/>
          </a:xfrm>
        </p:spPr>
        <p:txBody>
          <a:bodyPr/>
          <a:lstStyle/>
          <a:p>
            <a:r>
              <a:rPr lang="en-GB"/>
              <a:t>Secondary Care </a:t>
            </a:r>
            <a:r>
              <a:rPr lang="en-GB" dirty="0"/>
              <a:t>and </a:t>
            </a:r>
            <a:r>
              <a:rPr lang="en-GB"/>
              <a:t>Community Settings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26670EE-3BAC-7A95-552F-D10AD7156A70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7225" y="4923691"/>
            <a:ext cx="3134316" cy="19343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09554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C4DC7AD-28F2-44B9-77F6-359927ABFB3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474720" y="6294968"/>
            <a:ext cx="4994031" cy="443198"/>
          </a:xfrm>
        </p:spPr>
        <p:txBody>
          <a:bodyPr/>
          <a:lstStyle/>
          <a:p>
            <a:r>
              <a:rPr lang="en-US" dirty="0"/>
              <a:t>NERS Theseus Portal-Patient Management System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DBCEA8-05A7-434E-E640-6F18F4BF393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91697" y="1867867"/>
            <a:ext cx="11008606" cy="4652556"/>
          </a:xfrm>
        </p:spPr>
        <p:txBody>
          <a:bodyPr/>
          <a:lstStyle/>
          <a:p>
            <a:pPr>
              <a:buFontTx/>
              <a:buChar char="-"/>
            </a:pPr>
            <a:r>
              <a:rPr lang="en-GB" sz="2000" dirty="0">
                <a:latin typeface="+mn-lt"/>
              </a:rPr>
              <a:t>NERS is an evidence-based health intervention funded by the Welsh Government and strategically managed and overseen by Public Health Wales </a:t>
            </a:r>
          </a:p>
          <a:p>
            <a:pPr>
              <a:buFontTx/>
              <a:buChar char="-"/>
            </a:pPr>
            <a:r>
              <a:rPr lang="en-GB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en-GB" sz="20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imed at those who are 16 plus, sedentary/inactive plus at risk of or with an existing long-term health condition</a:t>
            </a:r>
          </a:p>
          <a:p>
            <a:pPr>
              <a:buFontTx/>
              <a:buChar char="-"/>
            </a:pPr>
            <a:r>
              <a:rPr lang="en-GB" sz="2000" dirty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lang="en-GB" sz="2000" dirty="0">
                <a:effectLst/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upports patients referred by health professionals to improve their health and wellbeing through increasing physical activity/supporting positive behaviour change</a:t>
            </a:r>
          </a:p>
          <a:p>
            <a:pPr>
              <a:buFontTx/>
              <a:buChar char="-"/>
            </a:pPr>
            <a:r>
              <a:rPr lang="en-GB" sz="2000" dirty="0">
                <a:latin typeface="+mn-lt"/>
              </a:rPr>
              <a:t>Those referred will receive: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000" dirty="0">
                <a:latin typeface="+mn-lt"/>
              </a:rPr>
              <a:t> an initial assessment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000" dirty="0">
                <a:latin typeface="+mn-lt"/>
              </a:rPr>
              <a:t> regular reviews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000" dirty="0">
                <a:latin typeface="+mn-lt"/>
              </a:rPr>
              <a:t> a supervised and tailored exercise programme for 16 weeks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47FA01-42D7-1384-FB2E-C13342F1279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5963" y="716217"/>
            <a:ext cx="5380037" cy="1377105"/>
          </a:xfrm>
        </p:spPr>
        <p:txBody>
          <a:bodyPr/>
          <a:lstStyle/>
          <a:p>
            <a:r>
              <a:rPr lang="en-US" dirty="0"/>
              <a:t>What is the </a:t>
            </a:r>
            <a:r>
              <a:rPr lang="en-GB" dirty="0"/>
              <a:t>National Exercise Referral Scheme (</a:t>
            </a:r>
            <a:r>
              <a:rPr lang="en-US" dirty="0"/>
              <a:t>NERS)?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4AC69F-6C21-ECE4-D296-F18EE845A2BA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697" y="5793207"/>
            <a:ext cx="1926420" cy="137710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8AD0DEB-908F-F9C3-E89D-5A7DD0590E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0055" y="188540"/>
            <a:ext cx="4494610" cy="167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1467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C4DC7AD-28F2-44B9-77F6-359927ABFB3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474720" y="6294968"/>
            <a:ext cx="4994031" cy="443198"/>
          </a:xfrm>
        </p:spPr>
        <p:txBody>
          <a:bodyPr/>
          <a:lstStyle/>
          <a:p>
            <a:r>
              <a:rPr lang="en-US" dirty="0"/>
              <a:t>NERS Theseus Portal-Patient Management System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47FA01-42D7-1384-FB2E-C13342F1279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New NERS Patient Referral and Management System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4EF783-2241-20D6-B71A-B7604FC6625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Development of the Theseus Portal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4AC69F-6C21-ECE4-D296-F18EE845A2BA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167" y="5760401"/>
            <a:ext cx="2067950" cy="1409911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9E9F61CA-6172-42AE-3A89-D151036EC6A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50167" y="1985375"/>
            <a:ext cx="11408898" cy="5054204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GB" dirty="0">
                <a:effectLst/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Public Health Wales has developed a new web-based, patient management system called the Theseus Portal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GB" dirty="0">
                <a:effectLst/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Intended for multiple health improvement programmes - NERS benefiting first then Help Me Quit </a:t>
            </a:r>
            <a:endParaRPr lang="en-GB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GB" dirty="0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It </a:t>
            </a:r>
            <a:r>
              <a:rPr lang="en-GB" dirty="0">
                <a:effectLst/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manages patients electronically in a single system from the point of referral through to completing and exiting the programme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GB" dirty="0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Streamlines referral process, increases security of referrals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GB" dirty="0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Improves data collection and reporting locally, regionally and nationally</a:t>
            </a:r>
            <a:endParaRPr lang="en-GB" dirty="0">
              <a:effectLst/>
              <a:latin typeface="+mn-lt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63248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C4DC7AD-28F2-44B9-77F6-359927ABFB3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474720" y="6294968"/>
            <a:ext cx="4994031" cy="443198"/>
          </a:xfrm>
        </p:spPr>
        <p:txBody>
          <a:bodyPr/>
          <a:lstStyle/>
          <a:p>
            <a:r>
              <a:rPr lang="en-US" dirty="0"/>
              <a:t>NERS Theseus Portal-Patient Management System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DBCEA8-05A7-434E-E640-6F18F4BF393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57979" y="2009689"/>
            <a:ext cx="11476039" cy="4057521"/>
          </a:xfrm>
        </p:spPr>
        <p:txBody>
          <a:bodyPr lIns="0" tIns="0" rIns="0" bIns="0" anchor="t">
            <a:spAutoFit/>
          </a:bodyPr>
          <a:lstStyle/>
          <a:p>
            <a:pPr>
              <a:buFont typeface="Arial" panose="05000000000000000000" pitchFamily="2" charset="2"/>
              <a:buChar char="•"/>
            </a:pPr>
            <a:r>
              <a:rPr lang="en-GB" sz="1800" dirty="0">
                <a:latin typeface="Verdana"/>
                <a:ea typeface="Verdana"/>
              </a:rPr>
              <a:t>Regular referrers to NERS are able to access e-referral forms on the </a:t>
            </a:r>
            <a:r>
              <a:rPr lang="en-GB" sz="1800" dirty="0">
                <a:latin typeface="Verdana"/>
                <a:ea typeface="Verdana"/>
                <a:hlinkClick r:id="rId2"/>
              </a:rPr>
              <a:t>'logged-in' Theseus portal</a:t>
            </a:r>
            <a:r>
              <a:rPr lang="en-GB" sz="1800" dirty="0">
                <a:latin typeface="Verdana"/>
                <a:ea typeface="Verdana"/>
              </a:rPr>
              <a:t>.  Contact the local NERS Co-ordinator who will create an account and issue the username and password.</a:t>
            </a:r>
            <a:endParaRPr lang="en-US" dirty="0"/>
          </a:p>
          <a:p>
            <a:pPr>
              <a:buFont typeface="Arial" panose="05000000000000000000" pitchFamily="2" charset="2"/>
              <a:buChar char="•"/>
            </a:pPr>
            <a:r>
              <a:rPr lang="en-GB" sz="1800" dirty="0">
                <a:latin typeface="Verdana"/>
                <a:ea typeface="Verdana"/>
              </a:rPr>
              <a:t>A 'logged-in' Theseus account will give access to the e-referral forms and allow you to see if the referral is accepted/declined in the portal.  You can also attach relevant information in a secure and safe way</a:t>
            </a:r>
          </a:p>
          <a:p>
            <a:pPr>
              <a:buFont typeface="Arial" panose="05000000000000000000" pitchFamily="2" charset="2"/>
              <a:buChar char="•"/>
            </a:pPr>
            <a:r>
              <a:rPr lang="en-GB" sz="1800" dirty="0">
                <a:latin typeface="Verdana"/>
                <a:ea typeface="Verdana"/>
              </a:rPr>
              <a:t>There is also an option to refer to NERS without logging into an account via the </a:t>
            </a:r>
            <a:r>
              <a:rPr lang="en-GB" sz="1800" dirty="0">
                <a:latin typeface="Verdana"/>
                <a:ea typeface="Verdana"/>
                <a:hlinkClick r:id="rId3"/>
              </a:rPr>
              <a:t>Theseus Portal weblink</a:t>
            </a:r>
            <a:r>
              <a:rPr lang="en-GB" sz="1800" dirty="0">
                <a:latin typeface="Verdana"/>
                <a:ea typeface="Verdana"/>
              </a:rPr>
              <a:t>.  If referrals are declined using this weblink then referrers will be contacted via email/phone as the feedback function is only available using a 'logged-in' account</a:t>
            </a:r>
          </a:p>
          <a:p>
            <a:pPr>
              <a:buFont typeface="Arial" panose="05000000000000000000" pitchFamily="2" charset="2"/>
              <a:buChar char="•"/>
            </a:pPr>
            <a:r>
              <a:rPr lang="en-GB" sz="1800" dirty="0">
                <a:latin typeface="Verdana"/>
                <a:ea typeface="Verdana"/>
              </a:rPr>
              <a:t>E-referrals are submitted at the click of a button </a:t>
            </a:r>
          </a:p>
          <a:p>
            <a:pPr>
              <a:buFont typeface="Arial" panose="05000000000000000000" pitchFamily="2" charset="2"/>
              <a:buChar char="•"/>
            </a:pPr>
            <a:r>
              <a:rPr lang="en-GB" sz="1800" dirty="0"/>
              <a:t>E–referrals instantly appear in the local NERS team’s client portal to be actioned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47FA01-42D7-1384-FB2E-C13342F1279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5960" y="627097"/>
            <a:ext cx="10760075" cy="393542"/>
          </a:xfrm>
        </p:spPr>
        <p:txBody>
          <a:bodyPr lIns="0" tIns="0" rIns="0" bIns="0" anchor="t"/>
          <a:lstStyle/>
          <a:p>
            <a:r>
              <a:rPr lang="en-GB" dirty="0">
                <a:latin typeface="Ubuntu"/>
              </a:rPr>
              <a:t>How Secondary Care/Community Settings Can Refer to NERS 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4EF783-2241-20D6-B71A-B7604FC6625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15962" y="1381386"/>
            <a:ext cx="10760075" cy="393542"/>
          </a:xfrm>
        </p:spPr>
        <p:txBody>
          <a:bodyPr lIns="0" tIns="0" rIns="0" bIns="0" anchor="t"/>
          <a:lstStyle/>
          <a:p>
            <a:r>
              <a:rPr lang="en-US" dirty="0">
                <a:latin typeface="Ubuntu"/>
              </a:rPr>
              <a:t>Theseus Portal e-referral form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4AC69F-6C21-ECE4-D296-F18EE845A2BA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167" y="5760401"/>
            <a:ext cx="2067950" cy="14099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844857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C4DC7AD-28F2-44B9-77F6-359927ABFB3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474720" y="6294968"/>
            <a:ext cx="4994031" cy="443198"/>
          </a:xfrm>
        </p:spPr>
        <p:txBody>
          <a:bodyPr/>
          <a:lstStyle/>
          <a:p>
            <a:r>
              <a:rPr lang="en-US" dirty="0"/>
              <a:t>NERS Theseus Portal-Patient Management System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DBCEA8-05A7-434E-E640-6F18F4BF393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15963" y="2230644"/>
            <a:ext cx="10760075" cy="4527393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GB" sz="2000" dirty="0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Enables a range of professionals to manage patients in a single system from the point of referral all the way through to completing and exiting NERS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GB" sz="2000" dirty="0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Q</a:t>
            </a:r>
            <a:r>
              <a:rPr lang="en-GB" sz="2000" dirty="0">
                <a:effectLst/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uicker, easier and more secure way to send NERS referrals 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GB" sz="2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Less paperwork which will save you time - n</a:t>
            </a:r>
            <a:r>
              <a:rPr lang="en-GB" sz="2000" dirty="0">
                <a:effectLst/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o downloading documents or posting/emailing 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GB" sz="2000" dirty="0">
                <a:effectLst/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Improved feedback through system if referrals have been accepted/declined (if  logged into the Theseus Portal)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GB" sz="2000" dirty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Local NERS team can provide regular reporting on patient’s progress</a:t>
            </a:r>
            <a:endParaRPr lang="en-GB" sz="2000" dirty="0">
              <a:effectLst/>
              <a:latin typeface="+mn-lt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GB" dirty="0"/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47FA01-42D7-1384-FB2E-C13342F1279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Benefits of Using the Theseus Portal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4EF783-2241-20D6-B71A-B7604FC6625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Key benefits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4AC69F-6C21-ECE4-D296-F18EE845A2BA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167" y="5760401"/>
            <a:ext cx="2067950" cy="14099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098994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C4DC7AD-28F2-44B9-77F6-359927ABFB3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474720" y="6294968"/>
            <a:ext cx="4994031" cy="443198"/>
          </a:xfrm>
        </p:spPr>
        <p:txBody>
          <a:bodyPr/>
          <a:lstStyle/>
          <a:p>
            <a:r>
              <a:rPr lang="en-US" dirty="0"/>
              <a:t>NERS Theseus Portal-Patient Management System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DBCEA8-05A7-434E-E640-6F18F4BF393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15963" y="2230644"/>
            <a:ext cx="10760075" cy="2231380"/>
          </a:xfrm>
        </p:spPr>
        <p:txBody>
          <a:bodyPr lIns="0" tIns="0" rIns="0" bIns="0" anchor="t">
            <a:spAutoFit/>
          </a:bodyPr>
          <a:lstStyle/>
          <a:p>
            <a:pPr marL="0" indent="0">
              <a:buNone/>
            </a:pPr>
            <a:r>
              <a:rPr lang="en-GB" dirty="0">
                <a:latin typeface="Verdana"/>
                <a:ea typeface="Verdana"/>
              </a:rPr>
              <a:t>You can find out more on the Public Health Wales </a:t>
            </a:r>
            <a:r>
              <a:rPr lang="en-GB" dirty="0">
                <a:latin typeface="Verdana"/>
                <a:ea typeface="Verdana"/>
                <a:hlinkClick r:id="rId2"/>
              </a:rPr>
              <a:t>NERS Theseus Portal</a:t>
            </a:r>
            <a:r>
              <a:rPr lang="en-GB" dirty="0">
                <a:latin typeface="Verdana"/>
                <a:ea typeface="Verdana"/>
              </a:rPr>
              <a:t> webpages </a:t>
            </a:r>
            <a:endParaRPr lang="en-US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>
                <a:latin typeface="Verdana"/>
                <a:ea typeface="Verdana"/>
                <a:hlinkClick r:id="rId3"/>
              </a:rPr>
              <a:t>NERS Co-ordinators contact details</a:t>
            </a:r>
            <a:r>
              <a:rPr lang="en-GB" dirty="0">
                <a:latin typeface="Verdana"/>
                <a:ea typeface="Verdana"/>
              </a:rPr>
              <a:t> </a:t>
            </a:r>
            <a:endParaRPr lang="en-GB">
              <a:highlight>
                <a:srgbClr val="FFFF00"/>
              </a:highlight>
              <a:latin typeface="Verdana"/>
              <a:ea typeface="Verdana"/>
            </a:endParaRP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47FA01-42D7-1384-FB2E-C13342F1279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Further information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4EF783-2241-20D6-B71A-B7604FC6625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Info and links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4AC69F-6C21-ECE4-D296-F18EE845A2BA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167" y="5760401"/>
            <a:ext cx="2067950" cy="14099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396289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ublic Health Wales Theme">
      <a:dk1>
        <a:srgbClr val="000000"/>
      </a:dk1>
      <a:lt1>
        <a:srgbClr val="FFFFFF"/>
      </a:lt1>
      <a:dk2>
        <a:srgbClr val="324F82"/>
      </a:dk2>
      <a:lt2>
        <a:srgbClr val="E7E6E6"/>
      </a:lt2>
      <a:accent1>
        <a:srgbClr val="324F82"/>
      </a:accent1>
      <a:accent2>
        <a:srgbClr val="28B8CE"/>
      </a:accent2>
      <a:accent3>
        <a:srgbClr val="4FB9AB"/>
      </a:accent3>
      <a:accent4>
        <a:srgbClr val="F8C402"/>
      </a:accent4>
      <a:accent5>
        <a:srgbClr val="DF3782"/>
      </a:accent5>
      <a:accent6>
        <a:srgbClr val="70AD47"/>
      </a:accent6>
      <a:hlink>
        <a:srgbClr val="28B8CE"/>
      </a:hlink>
      <a:folHlink>
        <a:srgbClr val="DF3782"/>
      </a:folHlink>
    </a:clrScheme>
    <a:fontScheme name="Consolas-Verdana">
      <a:majorFont>
        <a:latin typeface="Consolas" panose="020B0609020204030204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Verdana" panose="020B060403050404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3000" b="0" i="0" dirty="0" smtClean="0">
            <a:solidFill>
              <a:schemeClr val="bg1"/>
            </a:solidFill>
            <a:latin typeface="Ubuntu" charset="0"/>
            <a:ea typeface="Ubuntu" charset="0"/>
            <a:cs typeface="Ubuntu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HW PPT Template" id="{CF5567AB-625C-CB4D-8AD5-4A60DD3D97F6}" vid="{EBA284EE-FC4C-2544-8931-2A4AC163670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19CB6DF505AD04E8BA49A79FC9B23FB" ma:contentTypeVersion="5" ma:contentTypeDescription="Create a new document." ma:contentTypeScope="" ma:versionID="d81de5dab242eb04b5211cb31ba8f612">
  <xsd:schema xmlns:xsd="http://www.w3.org/2001/XMLSchema" xmlns:xs="http://www.w3.org/2001/XMLSchema" xmlns:p="http://schemas.microsoft.com/office/2006/metadata/properties" xmlns:ns2="312515f9-8a60-47d8-a87c-7359f15deea1" xmlns:ns3="f61174d4-11ab-4bbe-b6c0-59ce9f636157" targetNamespace="http://schemas.microsoft.com/office/2006/metadata/properties" ma:root="true" ma:fieldsID="2fdebb2c5772d22ce8b2ec6cec6bcf68" ns2:_="" ns3:_="">
    <xsd:import namespace="312515f9-8a60-47d8-a87c-7359f15deea1"/>
    <xsd:import namespace="f61174d4-11ab-4bbe-b6c0-59ce9f63615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2515f9-8a60-47d8-a87c-7359f15deea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61174d4-11ab-4bbe-b6c0-59ce9f63615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6D4E481-015A-49A0-88F6-F421C63547D6}">
  <ds:schemaRefs>
    <ds:schemaRef ds:uri="b7e247b7-cca8-429f-8688-16f83c8fba5f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f30bebb2-c01f-48d0-81da-dc8b123879c2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38171E9E-1334-42D8-A629-300AAE518F8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9A0AA6E-F3BE-4244-A6D5-D382FB5F51E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12515f9-8a60-47d8-a87c-7359f15deea1"/>
    <ds:schemaRef ds:uri="f61174d4-11ab-4bbe-b6c0-59ce9f63615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3510</TotalTime>
  <Words>487</Words>
  <Application>Microsoft Office PowerPoint</Application>
  <PresentationFormat>Widescreen</PresentationFormat>
  <Paragraphs>43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National Exercise Referral Scheme (NERS) 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Andrew Cadywould</dc:creator>
  <cp:lastModifiedBy>Gareth Thomas (Public Health Wales, No. 2 Capital Quarter)</cp:lastModifiedBy>
  <cp:revision>230</cp:revision>
  <cp:lastPrinted>2018-02-28T08:37:13Z</cp:lastPrinted>
  <dcterms:created xsi:type="dcterms:W3CDTF">2017-10-31T10:35:26Z</dcterms:created>
  <dcterms:modified xsi:type="dcterms:W3CDTF">2023-11-24T09:11:16Z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0x010100019CB6DF505AD04E8BA49A79FC9B23FB</vt:lpwstr>
  </property>
  <property fmtid="{D5CDD505-2E9C-101B-9397-08002B2CF9AE}" pid="3" name="MediaServiceImageTags">
    <vt:lpwstr/>
  </property>
</Properties>
</file>