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64" r:id="rId8"/>
    <p:sldId id="265" r:id="rId9"/>
    <p:sldId id="270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6D3678-379A-4ABE-BF90-F47CE25E9AAB}" v="3" dt="2023-11-01T13:38:15.413"/>
    <p1510:client id="{B08FFA7C-42E4-4CF0-AA70-4C7102E30A9C}" v="58" dt="2023-11-24T09:10:39.532"/>
    <p1510:client id="{C6A86746-A23E-402A-9FBD-8EBCE0A45D7E}" v="43" dt="2023-11-21T10:51:18.6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105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hian Pearce" userId="S::rhian.pearce@wales.nhs.uk::2622a720-3ea4-4c83-979f-e6c209b37b63" providerId="AD" clId="Web-{C6A86746-A23E-402A-9FBD-8EBCE0A45D7E}"/>
    <pc:docChg chg="modSld">
      <pc:chgData name="Rhian Pearce" userId="S::rhian.pearce@wales.nhs.uk::2622a720-3ea4-4c83-979f-e6c209b37b63" providerId="AD" clId="Web-{C6A86746-A23E-402A-9FBD-8EBCE0A45D7E}" dt="2023-11-21T10:50:55.724" v="21" actId="20577"/>
      <pc:docMkLst>
        <pc:docMk/>
      </pc:docMkLst>
      <pc:sldChg chg="modSp">
        <pc:chgData name="Rhian Pearce" userId="S::rhian.pearce@wales.nhs.uk::2622a720-3ea4-4c83-979f-e6c209b37b63" providerId="AD" clId="Web-{C6A86746-A23E-402A-9FBD-8EBCE0A45D7E}" dt="2023-11-21T10:50:55.724" v="21" actId="20577"/>
        <pc:sldMkLst>
          <pc:docMk/>
          <pc:sldMk cId="3652443755" sldId="270"/>
        </pc:sldMkLst>
        <pc:spChg chg="mod">
          <ac:chgData name="Rhian Pearce" userId="S::rhian.pearce@wales.nhs.uk::2622a720-3ea4-4c83-979f-e6c209b37b63" providerId="AD" clId="Web-{C6A86746-A23E-402A-9FBD-8EBCE0A45D7E}" dt="2023-11-21T10:50:55.724" v="21" actId="20577"/>
          <ac:spMkLst>
            <pc:docMk/>
            <pc:sldMk cId="3652443755" sldId="270"/>
            <ac:spMk id="3" creationId="{94DBCEA8-05A7-434E-E640-6F18F4BF3937}"/>
          </ac:spMkLst>
        </pc:spChg>
      </pc:sldChg>
    </pc:docChg>
  </pc:docChgLst>
  <pc:docChgLst>
    <pc:chgData name="Gareth Thomas (Public Health Wales, No. 2 Capital Quarter)" userId="S::gareth.thomas17@wales.nhs.uk::74ed2807-8d61-45c7-a3b0-de76cb24c3dd" providerId="AD" clId="Web-{9F6D3678-379A-4ABE-BF90-F47CE25E9AAB}"/>
    <pc:docChg chg="modSld">
      <pc:chgData name="Gareth Thomas (Public Health Wales, No. 2 Capital Quarter)" userId="S::gareth.thomas17@wales.nhs.uk::74ed2807-8d61-45c7-a3b0-de76cb24c3dd" providerId="AD" clId="Web-{9F6D3678-379A-4ABE-BF90-F47CE25E9AAB}" dt="2023-11-01T13:38:02.647" v="0" actId="20577"/>
      <pc:docMkLst>
        <pc:docMk/>
      </pc:docMkLst>
      <pc:sldChg chg="modSp">
        <pc:chgData name="Gareth Thomas (Public Health Wales, No. 2 Capital Quarter)" userId="S::gareth.thomas17@wales.nhs.uk::74ed2807-8d61-45c7-a3b0-de76cb24c3dd" providerId="AD" clId="Web-{9F6D3678-379A-4ABE-BF90-F47CE25E9AAB}" dt="2023-11-01T13:38:02.647" v="0" actId="20577"/>
        <pc:sldMkLst>
          <pc:docMk/>
          <pc:sldMk cId="3160146785" sldId="268"/>
        </pc:sldMkLst>
        <pc:spChg chg="mod">
          <ac:chgData name="Gareth Thomas (Public Health Wales, No. 2 Capital Quarter)" userId="S::gareth.thomas17@wales.nhs.uk::74ed2807-8d61-45c7-a3b0-de76cb24c3dd" providerId="AD" clId="Web-{9F6D3678-379A-4ABE-BF90-F47CE25E9AAB}" dt="2023-11-01T13:38:02.647" v="0" actId="20577"/>
          <ac:spMkLst>
            <pc:docMk/>
            <pc:sldMk cId="3160146785" sldId="268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B08FFA7C-42E4-4CF0-AA70-4C7102E30A9C}"/>
    <pc:docChg chg="modSld">
      <pc:chgData name="Rhian Pearce" userId="S::rhian.pearce@wales.nhs.uk::2622a720-3ea4-4c83-979f-e6c209b37b63" providerId="AD" clId="Web-{B08FFA7C-42E4-4CF0-AA70-4C7102E30A9C}" dt="2023-11-24T09:10:39.532" v="31" actId="20577"/>
      <pc:docMkLst>
        <pc:docMk/>
      </pc:docMkLst>
      <pc:sldChg chg="modSp">
        <pc:chgData name="Rhian Pearce" userId="S::rhian.pearce@wales.nhs.uk::2622a720-3ea4-4c83-979f-e6c209b37b63" providerId="AD" clId="Web-{B08FFA7C-42E4-4CF0-AA70-4C7102E30A9C}" dt="2023-11-24T09:10:39.532" v="31" actId="20577"/>
        <pc:sldMkLst>
          <pc:docMk/>
          <pc:sldMk cId="3652443755" sldId="270"/>
        </pc:sldMkLst>
        <pc:spChg chg="mod">
          <ac:chgData name="Rhian Pearce" userId="S::rhian.pearce@wales.nhs.uk::2622a720-3ea4-4c83-979f-e6c209b37b63" providerId="AD" clId="Web-{B08FFA7C-42E4-4CF0-AA70-4C7102E30A9C}" dt="2023-11-24T09:10:39.532" v="31" actId="20577"/>
          <ac:spMkLst>
            <pc:docMk/>
            <pc:sldMk cId="3652443755" sldId="270"/>
            <ac:spMk id="3" creationId="{94DBCEA8-05A7-434E-E640-6F18F4BF39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services-and-teams/wales-national-exercise-referral-scheme/ners-local-coordinators/" TargetMode="External"/><Relationship Id="rId2" Type="http://schemas.openxmlformats.org/officeDocument/2006/relationships/hyperlink" Target="https://phw.nhs.wales/nerstheseusporta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26" y="1242766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GB" dirty="0"/>
              <a:t>National Exercise Referral Scheme (NERS) </a:t>
            </a:r>
            <a:br>
              <a:rPr lang="en-GB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en-GB" sz="2800" dirty="0"/>
              <a:t>Theseus Portal - Patient Management System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335441"/>
            <a:ext cx="10492200" cy="332399"/>
          </a:xfrm>
        </p:spPr>
        <p:txBody>
          <a:bodyPr/>
          <a:lstStyle/>
          <a:p>
            <a:r>
              <a:rPr lang="en-GB" dirty="0"/>
              <a:t>Primary Care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957370"/>
            <a:ext cx="11008606" cy="4314001"/>
          </a:xfrm>
        </p:spPr>
        <p:txBody>
          <a:bodyPr lIns="0" tIns="0" rIns="0" bIns="0" anchor="t">
            <a:spAutoFit/>
          </a:bodyPr>
          <a:lstStyle/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NERS is an evidence-based health intervention funded by the Welsh Government and strategically managed and overseen by Public Health Wales </a:t>
            </a:r>
          </a:p>
          <a:p>
            <a:pPr>
              <a:buFontTx/>
              <a:buChar char="-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imed at those who are 16 plus, sedentary/inactive plus at risk of or with an existing long-term health condition</a:t>
            </a:r>
          </a:p>
          <a:p>
            <a:pPr>
              <a:buFontTx/>
              <a:buChar char="-"/>
            </a:pPr>
            <a:r>
              <a:rPr lang="en-GB" sz="2000" dirty="0">
                <a:latin typeface="Verdana"/>
                <a:ea typeface="Verdana"/>
              </a:rPr>
              <a:t>Supports patients referred by health professionals to improve their health and wellbeing</a:t>
            </a:r>
            <a:r>
              <a:rPr lang="en-GB" sz="1800" dirty="0">
                <a:latin typeface="Verdana"/>
                <a:ea typeface="Verdana"/>
              </a:rPr>
              <a:t> </a:t>
            </a:r>
            <a:r>
              <a:rPr lang="en-GB" sz="2000" dirty="0">
                <a:effectLst/>
                <a:latin typeface="+mn-lt"/>
                <a:ea typeface="Verdana"/>
                <a:cs typeface="Verdana" panose="020B0604030504040204" pitchFamily="34" charset="0"/>
              </a:rPr>
              <a:t>through increasing physical activity/supporting positive behaviour change</a:t>
            </a:r>
          </a:p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Those referred will receive: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an initial assessment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regular reviews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 supervised and tailored exercise programme for 16 weeks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380037" cy="1377105"/>
          </a:xfrm>
        </p:spPr>
        <p:txBody>
          <a:bodyPr/>
          <a:lstStyle/>
          <a:p>
            <a:r>
              <a:rPr lang="en-US" dirty="0"/>
              <a:t>What is the </a:t>
            </a:r>
            <a:r>
              <a:rPr lang="en-GB" dirty="0"/>
              <a:t>National Exercise Referral Scheme (</a:t>
            </a:r>
            <a:r>
              <a:rPr lang="en-US" dirty="0"/>
              <a:t>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293834"/>
            <a:ext cx="4494610" cy="1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 NERS Patient Referral and Management System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Development of the Theseus Portal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985375"/>
            <a:ext cx="11408898" cy="452739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Public </a:t>
            </a:r>
            <a:r>
              <a:rPr lang="en-GB" sz="2000" dirty="0"/>
              <a:t>Health Wales has developed a new web-based, patient management system called the Theseus Portal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Intended for multiple health improvement programmes - NERS benefiting first then Help Me Quit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It manages patients electronically and efficiently in a single system from the point of referral through to completing and exiting the programme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Streamlines referral process, increases security of referrals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Improves data </a:t>
            </a: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collection and reporting locally, regionally and nationally</a:t>
            </a:r>
            <a:endParaRPr lang="en-GB" sz="2000" dirty="0">
              <a:effectLst/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57979" y="2186669"/>
            <a:ext cx="11476039" cy="403738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Theseus </a:t>
            </a:r>
            <a:r>
              <a:rPr lang="en-GB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system is available to all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GP practices to refer appropriate patients to local NERS teams through the portal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</a:rPr>
              <a:t>E-referral forms will be integrated into a practice’s client record system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</a:rPr>
              <a:t>EMIS integration is first stage and Vision second stage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</a:rPr>
              <a:t>Vision users can use the e-form weblink until full integration is available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Referral submitted at the click of a button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Instantly appears in the local NERS team’s client portal to be actioned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How Primary Care Can Refer to NERS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Theseus Portal referral form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48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4514056"/>
          </a:xfrm>
        </p:spPr>
        <p:txBody>
          <a:bodyPr/>
          <a:lstStyle/>
          <a:p>
            <a:r>
              <a:rPr lang="en-GB" sz="2000" dirty="0"/>
              <a:t>Enables a range of professionals to manage patients in a single system from the point of referral all the way through to completing and exiting NERS</a:t>
            </a:r>
          </a:p>
          <a:p>
            <a:r>
              <a:rPr lang="en-GB" sz="2000" dirty="0"/>
              <a:t>All GP practices across Wales will have access to the Theseus Portal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Quicker, easier and more secure way to send NERS referrals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/>
              <a:t>Less paperwork which will save you time - no downloading docume</a:t>
            </a: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nts or posting/emailing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Improved feedback through system if referrals have been accepted/declined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Local NERS team can provide regular reporting on patient’s progress</a:t>
            </a:r>
            <a:endParaRPr lang="en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Benefits of Using the Theseus Portal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Key benefits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899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231380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en-GB">
                <a:latin typeface="Verdana"/>
                <a:ea typeface="Verdana"/>
              </a:rPr>
              <a:t>You can find out more on the Public Health Wales </a:t>
            </a:r>
            <a:r>
              <a:rPr lang="en-GB">
                <a:latin typeface="Verdana"/>
                <a:ea typeface="Verdana"/>
                <a:hlinkClick r:id="rId2"/>
              </a:rPr>
              <a:t>NERS Theseus Portal</a:t>
            </a:r>
            <a:r>
              <a:rPr lang="en-GB">
                <a:latin typeface="Verdana"/>
                <a:ea typeface="Verdana"/>
              </a:rPr>
              <a:t> webpages </a:t>
            </a:r>
            <a:endParaRPr lang="en-GB"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Verdana"/>
                <a:ea typeface="Verdana"/>
                <a:hlinkClick r:id="rId3"/>
              </a:rPr>
              <a:t>NERS Co-ordinators contact details</a:t>
            </a:r>
            <a:r>
              <a:rPr lang="en-GB" dirty="0">
                <a:latin typeface="Verdana"/>
                <a:ea typeface="Verdana"/>
              </a:rPr>
              <a:t> </a:t>
            </a:r>
            <a:endParaRPr lang="en-GB">
              <a:highlight>
                <a:srgbClr val="FFFF00"/>
              </a:highlight>
              <a:latin typeface="Verdana"/>
              <a:ea typeface="Verdana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Further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Info and links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443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D4E481-015A-49A0-88F6-F421C63547D6}">
  <ds:schemaRefs>
    <ds:schemaRef ds:uri="3d88c8f2-4f66-4009-bd35-40b7b4dfb28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49cd03-cf07-4fc4-8849-b95f95dc79b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55F9A9-3364-4622-9BB0-F1EE6264D8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3371</TotalTime>
  <Words>419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National Exercise Referral Scheme (NERS)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Gareth Thomas (Public Health Wales, No. 2 Capital Quarter)</cp:lastModifiedBy>
  <cp:revision>155</cp:revision>
  <cp:lastPrinted>2018-02-28T08:37:13Z</cp:lastPrinted>
  <dcterms:created xsi:type="dcterms:W3CDTF">2017-10-31T10:35:26Z</dcterms:created>
  <dcterms:modified xsi:type="dcterms:W3CDTF">2023-11-24T09:10:47Z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