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E03882"/>
    <a:srgbClr val="F9C40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79"/>
    <p:restoredTop sz="94660"/>
  </p:normalViewPr>
  <p:slideViewPr>
    <p:cSldViewPr snapToGrid="0" snapToObjects="1" showGuides="1">
      <p:cViewPr varScale="1">
        <p:scale>
          <a:sx n="110" d="100"/>
          <a:sy n="110" d="100"/>
        </p:scale>
        <p:origin x="94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6687087" cy="83099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2" hasCustomPrompt="1"/>
          </p:nvPr>
        </p:nvSpPr>
        <p:spPr>
          <a:xfrm>
            <a:off x="718456" y="2253927"/>
            <a:ext cx="6686550" cy="4154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9525" indent="0">
              <a:buNone/>
              <a:tabLst/>
              <a:defRPr b="0" i="0" baseline="0">
                <a:solidFill>
                  <a:srgbClr val="F9C402"/>
                </a:solidFill>
                <a:latin typeface="Ubuntu Light" charset="0"/>
                <a:ea typeface="Ubuntu Light" charset="0"/>
                <a:cs typeface="Ubuntu Light" charset="0"/>
              </a:defRPr>
            </a:lvl2pPr>
            <a:lvl3pPr marL="914400" indent="0">
              <a:buNone/>
              <a:defRPr b="0" i="0">
                <a:latin typeface="Ubuntu Light" charset="0"/>
                <a:ea typeface="Ubuntu Light" charset="0"/>
                <a:cs typeface="Ubuntu Light" charset="0"/>
              </a:defRPr>
            </a:lvl3pPr>
            <a:lvl4pPr marL="1371600" indent="0">
              <a:buNone/>
              <a:defRPr b="0" i="0">
                <a:latin typeface="Ubuntu Light" charset="0"/>
                <a:ea typeface="Ubuntu Light" charset="0"/>
                <a:cs typeface="Ubuntu Light" charset="0"/>
              </a:defRPr>
            </a:lvl4pPr>
            <a:lvl5pPr marL="1828800" indent="0">
              <a:buNone/>
              <a:defRPr b="0" i="0">
                <a:latin typeface="Ubuntu Light" charset="0"/>
                <a:ea typeface="Ubuntu Light" charset="0"/>
                <a:cs typeface="Ubuntu Light" charset="0"/>
              </a:defRPr>
            </a:lvl5pPr>
          </a:lstStyle>
          <a:p>
            <a:pPr lvl="0"/>
            <a:r>
              <a:rPr lang="en-US" dirty="0" smtClean="0"/>
              <a:t>Presented By: Insert Name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6686550" cy="3323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Icon &amp; Text Title</a:t>
            </a:r>
            <a:endParaRPr lang="en-US" dirty="0"/>
          </a:p>
        </p:txBody>
      </p:sp>
      <p:sp>
        <p:nvSpPr>
          <p:cNvPr id="8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38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0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153740" y="715963"/>
            <a:ext cx="391869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</a:t>
            </a:r>
            <a:endParaRPr lang="en-US" dirty="0"/>
          </a:p>
        </p:txBody>
      </p:sp>
      <p:sp>
        <p:nvSpPr>
          <p:cNvPr id="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4153740" y="1158975"/>
            <a:ext cx="391869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4153740" y="715963"/>
            <a:ext cx="391869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</a:t>
            </a:r>
            <a:endParaRPr lang="en-US" dirty="0"/>
          </a:p>
        </p:txBody>
      </p:sp>
      <p:sp>
        <p:nvSpPr>
          <p:cNvPr id="2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4153740" y="1158975"/>
            <a:ext cx="391869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3" y="715963"/>
            <a:ext cx="1076042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 Slide</a:t>
            </a:r>
            <a:endParaRPr lang="en-US" dirty="0"/>
          </a:p>
        </p:txBody>
      </p:sp>
      <p:sp>
        <p:nvSpPr>
          <p:cNvPr id="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3" y="1158975"/>
            <a:ext cx="1076042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3" y="715963"/>
            <a:ext cx="1076042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 Slide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3" y="1158975"/>
            <a:ext cx="1076042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1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3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4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35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6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8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3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Image &amp; Text Title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715618" y="2166730"/>
            <a:ext cx="4658137" cy="34389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Is </a:t>
            </a:r>
            <a:r>
              <a:rPr lang="en-US" dirty="0" err="1" smtClean="0"/>
              <a:t>ita</a:t>
            </a:r>
            <a:r>
              <a:rPr lang="en-US" dirty="0" smtClean="0"/>
              <a:t> </a:t>
            </a:r>
            <a:r>
              <a:rPr lang="en-US" dirty="0" err="1" smtClean="0"/>
              <a:t>vivebat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tam </a:t>
            </a:r>
            <a:r>
              <a:rPr lang="en-US" dirty="0" err="1" smtClean="0"/>
              <a:t>exquisita</a:t>
            </a:r>
            <a:r>
              <a:rPr lang="en-US" dirty="0" smtClean="0"/>
              <a:t> posset </a:t>
            </a:r>
            <a:r>
              <a:rPr lang="en-US" dirty="0" err="1" smtClean="0"/>
              <a:t>inveniri</a:t>
            </a:r>
            <a:r>
              <a:rPr lang="en-US" dirty="0" smtClean="0"/>
              <a:t> </a:t>
            </a:r>
            <a:r>
              <a:rPr lang="en-US" dirty="0" err="1" smtClean="0"/>
              <a:t>voluptas</a:t>
            </a:r>
            <a:r>
              <a:rPr lang="en-US" dirty="0" smtClean="0"/>
              <a:t>, qua non </a:t>
            </a:r>
            <a:r>
              <a:rPr lang="en-US" dirty="0" err="1" smtClean="0"/>
              <a:t>abundaret</a:t>
            </a:r>
            <a:r>
              <a:rPr lang="en-US" dirty="0" smtClean="0"/>
              <a:t>. </a:t>
            </a:r>
            <a:r>
              <a:rPr lang="en-US" dirty="0" err="1" smtClean="0"/>
              <a:t>Atqui</a:t>
            </a:r>
            <a:r>
              <a:rPr lang="en-US" dirty="0" smtClean="0"/>
              <a:t> </a:t>
            </a:r>
            <a:r>
              <a:rPr lang="en-US" dirty="0" err="1" smtClean="0"/>
              <a:t>eorum</a:t>
            </a:r>
            <a:r>
              <a:rPr lang="en-US" dirty="0" smtClean="0"/>
              <a:t> nihil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eius</a:t>
            </a:r>
            <a:r>
              <a:rPr lang="en-US" dirty="0" smtClean="0"/>
              <a:t> generis, </a:t>
            </a:r>
            <a:r>
              <a:rPr lang="en-US" dirty="0" err="1" smtClean="0"/>
              <a:t>ut</a:t>
            </a:r>
            <a:r>
              <a:rPr lang="en-US" dirty="0" smtClean="0"/>
              <a:t> sit in fine </a:t>
            </a:r>
            <a:r>
              <a:rPr lang="en-US" dirty="0" err="1" smtClean="0"/>
              <a:t>atque</a:t>
            </a:r>
            <a:r>
              <a:rPr lang="en-US" dirty="0" smtClean="0"/>
              <a:t> </a:t>
            </a:r>
            <a:r>
              <a:rPr lang="en-US" dirty="0" err="1" smtClean="0"/>
              <a:t>extrerno</a:t>
            </a:r>
            <a:r>
              <a:rPr lang="en-US" dirty="0" smtClean="0"/>
              <a:t> </a:t>
            </a:r>
            <a:r>
              <a:rPr lang="en-US" dirty="0" err="1" smtClean="0"/>
              <a:t>bonorum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1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618" y="715963"/>
            <a:ext cx="4658139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Page</a:t>
            </a:r>
            <a:endParaRPr lang="en-US" dirty="0"/>
          </a:p>
        </p:txBody>
      </p:sp>
      <p:sp>
        <p:nvSpPr>
          <p:cNvPr id="12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618" y="1158975"/>
            <a:ext cx="4658139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6818244" y="2166730"/>
            <a:ext cx="4658137" cy="34389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Is </a:t>
            </a:r>
            <a:r>
              <a:rPr lang="en-US" dirty="0" err="1" smtClean="0"/>
              <a:t>ita</a:t>
            </a:r>
            <a:r>
              <a:rPr lang="en-US" dirty="0" smtClean="0"/>
              <a:t> </a:t>
            </a:r>
            <a:r>
              <a:rPr lang="en-US" dirty="0" err="1" smtClean="0"/>
              <a:t>vivebat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tam </a:t>
            </a:r>
            <a:r>
              <a:rPr lang="en-US" dirty="0" err="1" smtClean="0"/>
              <a:t>exquisita</a:t>
            </a:r>
            <a:r>
              <a:rPr lang="en-US" dirty="0" smtClean="0"/>
              <a:t> posset </a:t>
            </a:r>
            <a:r>
              <a:rPr lang="en-US" dirty="0" err="1" smtClean="0"/>
              <a:t>inveniri</a:t>
            </a:r>
            <a:r>
              <a:rPr lang="en-US" dirty="0" smtClean="0"/>
              <a:t> </a:t>
            </a:r>
            <a:r>
              <a:rPr lang="en-US" dirty="0" err="1" smtClean="0"/>
              <a:t>voluptas</a:t>
            </a:r>
            <a:r>
              <a:rPr lang="en-US" dirty="0" smtClean="0"/>
              <a:t>, qua non </a:t>
            </a:r>
            <a:r>
              <a:rPr lang="en-US" dirty="0" err="1" smtClean="0"/>
              <a:t>abundaret</a:t>
            </a:r>
            <a:r>
              <a:rPr lang="en-US" dirty="0" smtClean="0"/>
              <a:t>. </a:t>
            </a:r>
            <a:r>
              <a:rPr lang="en-US" dirty="0" err="1" smtClean="0"/>
              <a:t>Atqui</a:t>
            </a:r>
            <a:r>
              <a:rPr lang="en-US" dirty="0" smtClean="0"/>
              <a:t> </a:t>
            </a:r>
            <a:r>
              <a:rPr lang="en-US" dirty="0" err="1" smtClean="0"/>
              <a:t>eorum</a:t>
            </a:r>
            <a:r>
              <a:rPr lang="en-US" dirty="0" smtClean="0"/>
              <a:t> nihil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eius</a:t>
            </a:r>
            <a:r>
              <a:rPr lang="en-US" dirty="0" smtClean="0"/>
              <a:t> generis, </a:t>
            </a:r>
            <a:r>
              <a:rPr lang="en-US" dirty="0" err="1" smtClean="0"/>
              <a:t>ut</a:t>
            </a:r>
            <a:r>
              <a:rPr lang="en-US" dirty="0" smtClean="0"/>
              <a:t> sit in fine </a:t>
            </a:r>
            <a:r>
              <a:rPr lang="en-US" dirty="0" err="1" smtClean="0"/>
              <a:t>atque</a:t>
            </a:r>
            <a:r>
              <a:rPr lang="en-US" dirty="0" smtClean="0"/>
              <a:t> </a:t>
            </a:r>
            <a:r>
              <a:rPr lang="en-US" dirty="0" err="1" smtClean="0"/>
              <a:t>extrerno</a:t>
            </a:r>
            <a:r>
              <a:rPr lang="en-US" dirty="0" smtClean="0"/>
              <a:t> </a:t>
            </a:r>
            <a:r>
              <a:rPr lang="en-US" dirty="0" err="1" smtClean="0"/>
              <a:t>bonorum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1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6818244" y="715963"/>
            <a:ext cx="4658139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Page Reverse</a:t>
            </a:r>
            <a:endParaRPr lang="en-US" dirty="0"/>
          </a:p>
        </p:txBody>
      </p:sp>
      <p:sp>
        <p:nvSpPr>
          <p:cNvPr id="12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6818244" y="1158975"/>
            <a:ext cx="4658139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71869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Is </a:t>
            </a:r>
            <a:r>
              <a:rPr lang="en-US" dirty="0" err="1" smtClean="0"/>
              <a:t>ita</a:t>
            </a:r>
            <a:r>
              <a:rPr lang="en-US" dirty="0" smtClean="0"/>
              <a:t> </a:t>
            </a:r>
            <a:r>
              <a:rPr lang="en-US" dirty="0" err="1" smtClean="0"/>
              <a:t>vivebat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tam </a:t>
            </a:r>
            <a:r>
              <a:rPr lang="en-US" dirty="0" err="1" smtClean="0"/>
              <a:t>exquisita</a:t>
            </a:r>
            <a:r>
              <a:rPr lang="en-US" dirty="0" smtClean="0"/>
              <a:t> posset </a:t>
            </a:r>
            <a:r>
              <a:rPr lang="en-US" dirty="0" err="1" smtClean="0"/>
              <a:t>inveniri</a:t>
            </a:r>
            <a:r>
              <a:rPr lang="en-US" dirty="0" smtClean="0"/>
              <a:t> </a:t>
            </a:r>
            <a:r>
              <a:rPr lang="en-US" dirty="0" err="1" smtClean="0"/>
              <a:t>voluptas</a:t>
            </a:r>
            <a:r>
              <a:rPr lang="en-US" dirty="0" smtClean="0"/>
              <a:t>, qua non </a:t>
            </a:r>
            <a:r>
              <a:rPr lang="en-US" dirty="0" err="1" smtClean="0"/>
              <a:t>abundaret</a:t>
            </a:r>
            <a:r>
              <a:rPr lang="en-US" dirty="0" smtClean="0"/>
              <a:t>. </a:t>
            </a:r>
            <a:r>
              <a:rPr lang="en-US" dirty="0" err="1" smtClean="0"/>
              <a:t>Atqui</a:t>
            </a:r>
            <a:r>
              <a:rPr lang="en-US" dirty="0" smtClean="0"/>
              <a:t> </a:t>
            </a:r>
            <a:r>
              <a:rPr lang="en-US" dirty="0" err="1" smtClean="0"/>
              <a:t>eorum</a:t>
            </a:r>
            <a:r>
              <a:rPr lang="en-US" dirty="0" smtClean="0"/>
              <a:t> nihil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eius</a:t>
            </a:r>
            <a:r>
              <a:rPr lang="en-US" dirty="0" smtClean="0"/>
              <a:t> generis, </a:t>
            </a:r>
            <a:r>
              <a:rPr lang="en-US" dirty="0" err="1" smtClean="0"/>
              <a:t>ut</a:t>
            </a:r>
            <a:r>
              <a:rPr lang="en-US" dirty="0" smtClean="0"/>
              <a:t> sit in fine </a:t>
            </a:r>
            <a:r>
              <a:rPr lang="en-US" dirty="0" err="1" smtClean="0"/>
              <a:t>atque</a:t>
            </a:r>
            <a:r>
              <a:rPr lang="en-US" dirty="0" smtClean="0"/>
              <a:t> </a:t>
            </a:r>
            <a:r>
              <a:rPr lang="en-US" dirty="0" err="1" smtClean="0"/>
              <a:t>extrerno</a:t>
            </a:r>
            <a:r>
              <a:rPr lang="en-US" dirty="0" smtClean="0"/>
              <a:t> </a:t>
            </a:r>
            <a:r>
              <a:rPr lang="en-US" dirty="0" err="1" smtClean="0"/>
              <a:t>bonorum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Nam de </a:t>
            </a:r>
            <a:r>
              <a:rPr lang="en-US" dirty="0" err="1" smtClean="0"/>
              <a:t>isto</a:t>
            </a:r>
            <a:r>
              <a:rPr lang="en-US" dirty="0" smtClean="0"/>
              <a:t> magna </a:t>
            </a:r>
            <a:r>
              <a:rPr lang="en-US" dirty="0" err="1" smtClean="0"/>
              <a:t>dissensio</a:t>
            </a:r>
            <a:r>
              <a:rPr lang="en-US" dirty="0" smtClean="0"/>
              <a:t> est.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potest</a:t>
            </a:r>
            <a:r>
              <a:rPr lang="en-US" dirty="0" smtClean="0"/>
              <a:t> </a:t>
            </a:r>
            <a:r>
              <a:rPr lang="en-US" dirty="0" err="1" smtClean="0"/>
              <a:t>ea</a:t>
            </a:r>
            <a:r>
              <a:rPr lang="en-US" dirty="0" smtClean="0"/>
              <a:t>, quae </a:t>
            </a:r>
            <a:r>
              <a:rPr lang="en-US" dirty="0" err="1" smtClean="0"/>
              <a:t>probabilia</a:t>
            </a:r>
            <a:r>
              <a:rPr lang="en-US" dirty="0" smtClean="0"/>
              <a:t> </a:t>
            </a:r>
            <a:r>
              <a:rPr lang="en-US" dirty="0" err="1" smtClean="0"/>
              <a:t>videantur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, non </a:t>
            </a:r>
            <a:r>
              <a:rPr lang="en-US" dirty="0" err="1" smtClean="0"/>
              <a:t>probare</a:t>
            </a:r>
            <a:r>
              <a:rPr lang="en-US" dirty="0" smtClean="0"/>
              <a:t>? </a:t>
            </a:r>
            <a:r>
              <a:rPr lang="en-US" dirty="0" err="1" smtClean="0"/>
              <a:t>Bonum</a:t>
            </a:r>
            <a:r>
              <a:rPr lang="en-US" dirty="0" smtClean="0"/>
              <a:t> </a:t>
            </a:r>
            <a:r>
              <a:rPr lang="en-US" dirty="0" err="1" smtClean="0"/>
              <a:t>negas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divitias</a:t>
            </a:r>
            <a:r>
              <a:rPr lang="en-US" dirty="0" smtClean="0"/>
              <a:t>, </a:t>
            </a:r>
            <a:r>
              <a:rPr lang="en-US" dirty="0" err="1" smtClean="0"/>
              <a:t>praeposìtum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dicis</a:t>
            </a:r>
            <a:r>
              <a:rPr lang="en-US" dirty="0" smtClean="0"/>
              <a:t>? Nihil opus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exemplis</a:t>
            </a:r>
            <a:r>
              <a:rPr lang="en-US" dirty="0" smtClean="0"/>
              <a:t> hoc </a:t>
            </a:r>
            <a:r>
              <a:rPr lang="en-US" dirty="0" err="1" smtClean="0"/>
              <a:t>facere</a:t>
            </a:r>
            <a:r>
              <a:rPr lang="en-US" dirty="0" smtClean="0"/>
              <a:t> </a:t>
            </a:r>
            <a:r>
              <a:rPr lang="en-US" dirty="0" err="1" smtClean="0"/>
              <a:t>longius</a:t>
            </a:r>
            <a:r>
              <a:rPr lang="en-US" dirty="0" smtClean="0"/>
              <a:t>. </a:t>
            </a:r>
            <a:r>
              <a:rPr lang="en-US" dirty="0" err="1" smtClean="0"/>
              <a:t>Eam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varietatem</a:t>
            </a:r>
            <a:r>
              <a:rPr lang="en-US" dirty="0" smtClean="0"/>
              <a:t> </a:t>
            </a:r>
            <a:r>
              <a:rPr lang="en-US" dirty="0" err="1" smtClean="0"/>
              <a:t>diceres</a:t>
            </a:r>
            <a:r>
              <a:rPr lang="en-US" dirty="0" smtClean="0"/>
              <a:t>, </a:t>
            </a:r>
            <a:r>
              <a:rPr lang="en-US" dirty="0" err="1" smtClean="0"/>
              <a:t>intellegerem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etiam</a:t>
            </a:r>
            <a:r>
              <a:rPr lang="en-US" dirty="0" smtClean="0"/>
              <a:t> non </a:t>
            </a:r>
            <a:r>
              <a:rPr lang="en-US" dirty="0" err="1" smtClean="0"/>
              <a:t>dicente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intellego</a:t>
            </a:r>
            <a:r>
              <a:rPr lang="en-US" dirty="0" smtClean="0"/>
              <a:t>;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quia</a:t>
            </a:r>
            <a:r>
              <a:rPr lang="en-US" dirty="0" smtClean="0"/>
              <a:t> </a:t>
            </a:r>
            <a:r>
              <a:rPr lang="en-US" dirty="0" err="1" smtClean="0"/>
              <a:t>studebat</a:t>
            </a:r>
            <a:r>
              <a:rPr lang="en-US" dirty="0" smtClean="0"/>
              <a:t> </a:t>
            </a:r>
            <a:r>
              <a:rPr lang="en-US" dirty="0" err="1" smtClean="0"/>
              <a:t>laudi</a:t>
            </a:r>
            <a:r>
              <a:rPr lang="en-US" dirty="0" smtClean="0"/>
              <a:t> et </a:t>
            </a:r>
            <a:r>
              <a:rPr lang="en-US" dirty="0" err="1" smtClean="0"/>
              <a:t>dignitati</a:t>
            </a:r>
            <a:r>
              <a:rPr lang="en-US" dirty="0" smtClean="0"/>
              <a:t>, </a:t>
            </a:r>
            <a:r>
              <a:rPr lang="en-US" dirty="0" err="1" smtClean="0"/>
              <a:t>multum</a:t>
            </a:r>
            <a:r>
              <a:rPr lang="en-US" dirty="0" smtClean="0"/>
              <a:t> in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processerat</a:t>
            </a:r>
            <a:r>
              <a:rPr lang="en-US" dirty="0" smtClean="0"/>
              <a:t>.</a:t>
            </a:r>
          </a:p>
        </p:txBody>
      </p: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Chapter/Slide Title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Icon Chapter Slide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 baseline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 (optional) </a:t>
            </a:r>
            <a:r>
              <a:rPr lang="mr-IN" dirty="0" smtClean="0"/>
              <a:t>–</a:t>
            </a:r>
            <a:r>
              <a:rPr lang="en-US" dirty="0" smtClean="0"/>
              <a:t> use chart title</a:t>
            </a:r>
            <a:endParaRPr lang="en-US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 smtClean="0"/>
              <a:t>Click the icon to start building your chart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2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71869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Is </a:t>
            </a:r>
            <a:r>
              <a:rPr lang="en-US" dirty="0" err="1" smtClean="0"/>
              <a:t>ita</a:t>
            </a:r>
            <a:r>
              <a:rPr lang="en-US" dirty="0" smtClean="0"/>
              <a:t> </a:t>
            </a:r>
            <a:r>
              <a:rPr lang="en-US" dirty="0" err="1" smtClean="0"/>
              <a:t>vivebat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tam </a:t>
            </a:r>
            <a:r>
              <a:rPr lang="en-US" dirty="0" err="1" smtClean="0"/>
              <a:t>exquisita</a:t>
            </a:r>
            <a:r>
              <a:rPr lang="en-US" dirty="0" smtClean="0"/>
              <a:t> posset </a:t>
            </a:r>
            <a:r>
              <a:rPr lang="en-US" dirty="0" err="1" smtClean="0"/>
              <a:t>inveniri</a:t>
            </a:r>
            <a:r>
              <a:rPr lang="en-US" dirty="0" smtClean="0"/>
              <a:t> </a:t>
            </a:r>
            <a:r>
              <a:rPr lang="en-US" dirty="0" err="1" smtClean="0"/>
              <a:t>voluptas</a:t>
            </a:r>
            <a:r>
              <a:rPr lang="en-US" dirty="0" smtClean="0"/>
              <a:t>, qua non </a:t>
            </a:r>
            <a:r>
              <a:rPr lang="en-US" dirty="0" err="1" smtClean="0"/>
              <a:t>abundaret</a:t>
            </a:r>
            <a:r>
              <a:rPr lang="en-US" dirty="0" smtClean="0"/>
              <a:t>. </a:t>
            </a:r>
            <a:r>
              <a:rPr lang="en-US" dirty="0" err="1" smtClean="0"/>
              <a:t>Atqui</a:t>
            </a:r>
            <a:r>
              <a:rPr lang="en-US" dirty="0" smtClean="0"/>
              <a:t> </a:t>
            </a:r>
            <a:r>
              <a:rPr lang="en-US" dirty="0" err="1" smtClean="0"/>
              <a:t>eorum</a:t>
            </a:r>
            <a:r>
              <a:rPr lang="en-US" dirty="0" smtClean="0"/>
              <a:t> nihil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eius</a:t>
            </a:r>
            <a:r>
              <a:rPr lang="en-US" dirty="0" smtClean="0"/>
              <a:t> generis, </a:t>
            </a:r>
            <a:r>
              <a:rPr lang="en-US" dirty="0" err="1" smtClean="0"/>
              <a:t>ut</a:t>
            </a:r>
            <a:r>
              <a:rPr lang="en-US" dirty="0" smtClean="0"/>
              <a:t> sit in fine </a:t>
            </a:r>
            <a:r>
              <a:rPr lang="en-US" dirty="0" err="1" smtClean="0"/>
              <a:t>atque</a:t>
            </a:r>
            <a:r>
              <a:rPr lang="en-US" dirty="0" smtClean="0"/>
              <a:t> </a:t>
            </a:r>
            <a:r>
              <a:rPr lang="en-US" dirty="0" err="1" smtClean="0"/>
              <a:t>extrerno</a:t>
            </a:r>
            <a:r>
              <a:rPr lang="en-US" dirty="0" smtClean="0"/>
              <a:t> </a:t>
            </a:r>
            <a:r>
              <a:rPr lang="en-US" dirty="0" err="1" smtClean="0"/>
              <a:t>bonorum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Nam de </a:t>
            </a:r>
            <a:r>
              <a:rPr lang="en-US" dirty="0" err="1" smtClean="0"/>
              <a:t>isto</a:t>
            </a:r>
            <a:r>
              <a:rPr lang="en-US" dirty="0" smtClean="0"/>
              <a:t> magna </a:t>
            </a:r>
            <a:r>
              <a:rPr lang="en-US" dirty="0" err="1" smtClean="0"/>
              <a:t>dissensio</a:t>
            </a:r>
            <a:r>
              <a:rPr lang="en-US" dirty="0" smtClean="0"/>
              <a:t> est.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potest</a:t>
            </a:r>
            <a:r>
              <a:rPr lang="en-US" dirty="0" smtClean="0"/>
              <a:t> </a:t>
            </a:r>
            <a:r>
              <a:rPr lang="en-US" dirty="0" err="1" smtClean="0"/>
              <a:t>ea</a:t>
            </a:r>
            <a:r>
              <a:rPr lang="en-US" dirty="0" smtClean="0"/>
              <a:t>, quae </a:t>
            </a:r>
            <a:r>
              <a:rPr lang="en-US" dirty="0" err="1" smtClean="0"/>
              <a:t>probabilia</a:t>
            </a:r>
            <a:r>
              <a:rPr lang="en-US" dirty="0" smtClean="0"/>
              <a:t> </a:t>
            </a:r>
            <a:r>
              <a:rPr lang="en-US" dirty="0" err="1" smtClean="0"/>
              <a:t>videantur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, non </a:t>
            </a:r>
            <a:r>
              <a:rPr lang="en-US" dirty="0" err="1" smtClean="0"/>
              <a:t>probare</a:t>
            </a:r>
            <a:r>
              <a:rPr lang="en-US" dirty="0" smtClean="0"/>
              <a:t>? </a:t>
            </a:r>
            <a:r>
              <a:rPr lang="en-US" dirty="0" err="1" smtClean="0"/>
              <a:t>Bonum</a:t>
            </a:r>
            <a:r>
              <a:rPr lang="en-US" dirty="0" smtClean="0"/>
              <a:t> </a:t>
            </a:r>
            <a:r>
              <a:rPr lang="en-US" dirty="0" err="1" smtClean="0"/>
              <a:t>negas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divitias</a:t>
            </a:r>
            <a:r>
              <a:rPr lang="en-US" dirty="0" smtClean="0"/>
              <a:t>, </a:t>
            </a:r>
            <a:r>
              <a:rPr lang="en-US" dirty="0" err="1" smtClean="0"/>
              <a:t>praeposìtum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dicis</a:t>
            </a:r>
            <a:r>
              <a:rPr lang="en-US" dirty="0" smtClean="0"/>
              <a:t>? Nihil opus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exemplis</a:t>
            </a:r>
            <a:r>
              <a:rPr lang="en-US" dirty="0" smtClean="0"/>
              <a:t> hoc </a:t>
            </a:r>
            <a:r>
              <a:rPr lang="en-US" dirty="0" err="1" smtClean="0"/>
              <a:t>facere</a:t>
            </a:r>
            <a:r>
              <a:rPr lang="en-US" dirty="0" smtClean="0"/>
              <a:t> </a:t>
            </a:r>
            <a:r>
              <a:rPr lang="en-US" dirty="0" err="1" smtClean="0"/>
              <a:t>longius</a:t>
            </a:r>
            <a:r>
              <a:rPr lang="en-US" dirty="0" smtClean="0"/>
              <a:t>. </a:t>
            </a:r>
            <a:r>
              <a:rPr lang="en-US" dirty="0" err="1" smtClean="0"/>
              <a:t>Eam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varietatem</a:t>
            </a:r>
            <a:r>
              <a:rPr lang="en-US" dirty="0" smtClean="0"/>
              <a:t> </a:t>
            </a:r>
            <a:r>
              <a:rPr lang="en-US" dirty="0" err="1" smtClean="0"/>
              <a:t>diceres</a:t>
            </a:r>
            <a:r>
              <a:rPr lang="en-US" dirty="0" smtClean="0"/>
              <a:t>, </a:t>
            </a:r>
            <a:r>
              <a:rPr lang="en-US" dirty="0" err="1" smtClean="0"/>
              <a:t>intellegerem</a:t>
            </a:r>
            <a:r>
              <a:rPr lang="en-US" dirty="0" smtClean="0"/>
              <a:t>,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etiam</a:t>
            </a:r>
            <a:r>
              <a:rPr lang="en-US" dirty="0" smtClean="0"/>
              <a:t> non </a:t>
            </a:r>
            <a:r>
              <a:rPr lang="en-US" dirty="0" err="1" smtClean="0"/>
              <a:t>dicente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intellego</a:t>
            </a:r>
            <a:r>
              <a:rPr lang="en-US" dirty="0" smtClean="0"/>
              <a:t>;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quia</a:t>
            </a:r>
            <a:r>
              <a:rPr lang="en-US" dirty="0" smtClean="0"/>
              <a:t> </a:t>
            </a:r>
            <a:r>
              <a:rPr lang="en-US" dirty="0" err="1" smtClean="0"/>
              <a:t>studebat</a:t>
            </a:r>
            <a:r>
              <a:rPr lang="en-US" dirty="0" smtClean="0"/>
              <a:t> </a:t>
            </a:r>
            <a:r>
              <a:rPr lang="en-US" dirty="0" err="1" smtClean="0"/>
              <a:t>laudi</a:t>
            </a:r>
            <a:r>
              <a:rPr lang="en-US" dirty="0" smtClean="0"/>
              <a:t> et </a:t>
            </a:r>
            <a:r>
              <a:rPr lang="en-US" dirty="0" err="1" smtClean="0"/>
              <a:t>dignitati</a:t>
            </a:r>
            <a:r>
              <a:rPr lang="en-US" dirty="0" smtClean="0"/>
              <a:t>, </a:t>
            </a:r>
            <a:r>
              <a:rPr lang="en-US" dirty="0" err="1" smtClean="0"/>
              <a:t>multum</a:t>
            </a:r>
            <a:r>
              <a:rPr lang="en-US" dirty="0" smtClean="0"/>
              <a:t> in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processerat</a:t>
            </a:r>
            <a:r>
              <a:rPr lang="en-US" dirty="0" smtClean="0"/>
              <a:t>.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5022228" cy="1969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11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6453808" y="2204185"/>
            <a:ext cx="5022229" cy="1969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2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5022228" cy="1969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6453808" y="2204185"/>
            <a:ext cx="5022229" cy="1969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Slide Heading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Pull Out Text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075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3200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 </a:t>
            </a:r>
            <a:r>
              <a:rPr lang="en-US" dirty="0" err="1" smtClean="0"/>
              <a:t>oluptatibus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Text &amp; Image Slide Heading</a:t>
            </a:r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5022228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 </a:t>
            </a:r>
            <a:r>
              <a:rPr lang="en-US" dirty="0" err="1" smtClean="0"/>
              <a:t>afflueret</a:t>
            </a:r>
            <a:r>
              <a:rPr lang="en-US" dirty="0" smtClean="0"/>
              <a:t> </a:t>
            </a:r>
            <a:r>
              <a:rPr lang="en-US" dirty="0" err="1" smtClean="0"/>
              <a:t>voluptatibus</a:t>
            </a:r>
            <a:r>
              <a:rPr lang="en-US" dirty="0" smtClean="0"/>
              <a:t>. Ergo,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semel</a:t>
            </a:r>
            <a:r>
              <a:rPr lang="en-US" dirty="0" smtClean="0"/>
              <a:t> </a:t>
            </a:r>
            <a:r>
              <a:rPr lang="en-US" dirty="0" err="1" smtClean="0"/>
              <a:t>tristior</a:t>
            </a:r>
            <a:r>
              <a:rPr lang="en-US" dirty="0" smtClean="0"/>
              <a:t> </a:t>
            </a:r>
            <a:r>
              <a:rPr lang="en-US" dirty="0" err="1" smtClean="0"/>
              <a:t>effectus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, </a:t>
            </a:r>
            <a:r>
              <a:rPr lang="en-US" dirty="0" err="1" smtClean="0"/>
              <a:t>hilara</a:t>
            </a:r>
            <a:r>
              <a:rPr lang="en-US" dirty="0" smtClean="0"/>
              <a:t> vita </a:t>
            </a:r>
            <a:r>
              <a:rPr lang="en-US" dirty="0" err="1" smtClean="0"/>
              <a:t>amissa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? Duo </a:t>
            </a:r>
            <a:r>
              <a:rPr lang="en-US" dirty="0" err="1" smtClean="0"/>
              <a:t>Reges</a:t>
            </a:r>
            <a:r>
              <a:rPr lang="en-US" dirty="0" smtClean="0"/>
              <a:t>: </a:t>
            </a:r>
            <a:r>
              <a:rPr lang="en-US" dirty="0" err="1" smtClean="0"/>
              <a:t>constructio</a:t>
            </a:r>
            <a:r>
              <a:rPr lang="en-US" dirty="0" smtClean="0"/>
              <a:t> </a:t>
            </a:r>
            <a:r>
              <a:rPr lang="en-US" dirty="0" err="1" smtClean="0"/>
              <a:t>interrete</a:t>
            </a:r>
            <a:r>
              <a:rPr lang="en-US" dirty="0" smtClean="0"/>
              <a:t>.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2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715962" y="715963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Icon &amp; Text Title</a:t>
            </a:r>
            <a:endParaRPr lang="en-US" dirty="0"/>
          </a:p>
        </p:txBody>
      </p:sp>
      <p:sp>
        <p:nvSpPr>
          <p:cNvPr id="34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715962" y="1158975"/>
            <a:ext cx="107604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0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 </a:t>
            </a:r>
            <a:r>
              <a:rPr lang="en-US" dirty="0" err="1" smtClean="0"/>
              <a:t>Contemnit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</a:t>
            </a:r>
            <a:r>
              <a:rPr lang="en-US" dirty="0" err="1" smtClean="0"/>
              <a:t>disserendi</a:t>
            </a:r>
            <a:r>
              <a:rPr lang="en-US" dirty="0" smtClean="0"/>
              <a:t> </a:t>
            </a:r>
            <a:r>
              <a:rPr lang="en-US" dirty="0" err="1" smtClean="0"/>
              <a:t>elegantiam</a:t>
            </a:r>
            <a:r>
              <a:rPr lang="en-US" dirty="0" smtClean="0"/>
              <a:t>, confuse loquitur. At miser,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flagitiosa</a:t>
            </a:r>
            <a:r>
              <a:rPr lang="en-US" dirty="0" smtClean="0"/>
              <a:t> et </a:t>
            </a:r>
            <a:r>
              <a:rPr lang="en-US" dirty="0" err="1" smtClean="0"/>
              <a:t>vitiosa</a:t>
            </a:r>
            <a:r>
              <a:rPr lang="en-US" dirty="0" smtClean="0"/>
              <a:t> vita.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51" r:id="rId4"/>
    <p:sldLayoutId id="2147483667" r:id="rId5"/>
    <p:sldLayoutId id="2147483652" r:id="rId6"/>
    <p:sldLayoutId id="2147483665" r:id="rId7"/>
    <p:sldLayoutId id="2147483654" r:id="rId8"/>
    <p:sldLayoutId id="2147483656" r:id="rId9"/>
    <p:sldLayoutId id="2147483663" r:id="rId10"/>
    <p:sldLayoutId id="2147483660" r:id="rId11"/>
    <p:sldLayoutId id="2147483664" r:id="rId12"/>
    <p:sldLayoutId id="2147483670" r:id="rId13"/>
    <p:sldLayoutId id="2147483671" r:id="rId14"/>
    <p:sldLayoutId id="2147483657" r:id="rId15"/>
    <p:sldLayoutId id="2147483653" r:id="rId16"/>
    <p:sldLayoutId id="2147483668" r:id="rId17"/>
    <p:sldLayoutId id="2147483669" r:id="rId18"/>
    <p:sldLayoutId id="2147483658" r:id="rId19"/>
    <p:sldLayoutId id="2147483655" r:id="rId20"/>
    <p:sldLayoutId id="2147483662" r:id="rId21"/>
    <p:sldLayoutId id="2147483673" r:id="rId22"/>
    <p:sldLayoutId id="2147483659" r:id="rId2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chealthwales.org/childmeasurement" TargetMode="External"/><Relationship Id="rId2" Type="http://schemas.openxmlformats.org/officeDocument/2006/relationships/hyperlink" Target="http://www.wales.nhs.uk/sitesplus/888/page/6779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hildmeasurementprogramme@wales.nhs.u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tionalarchives.gov.uk/doc/open-government-licence/version/3/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288" y="454182"/>
            <a:ext cx="10302692" cy="1107996"/>
          </a:xfrm>
        </p:spPr>
        <p:txBody>
          <a:bodyPr/>
          <a:lstStyle/>
          <a:p>
            <a:r>
              <a:rPr lang="en-GB" sz="4000" dirty="0" smtClean="0"/>
              <a:t>Child Measurement Programme</a:t>
            </a:r>
            <a:r>
              <a:rPr lang="en-GB" sz="4000" dirty="0"/>
              <a:t> </a:t>
            </a:r>
            <a:r>
              <a:rPr lang="en-GB" sz="4000" dirty="0" smtClean="0"/>
              <a:t>for Wales </a:t>
            </a:r>
            <a:br>
              <a:rPr lang="en-GB" sz="4000" dirty="0" smtClean="0"/>
            </a:br>
            <a:r>
              <a:rPr lang="en-GB" sz="4000" dirty="0" smtClean="0"/>
              <a:t>report 2016/17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Public Health Wales Observatory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April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69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649637" cy="563032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692" y="58723"/>
            <a:ext cx="8754615" cy="581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53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834195" cy="433003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835" y="83890"/>
            <a:ext cx="7852329" cy="57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7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387869" cy="793038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206" y="69669"/>
            <a:ext cx="7047587" cy="588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8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834195" cy="793038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791824" y="744022"/>
            <a:ext cx="2525085" cy="159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145" y="67112"/>
            <a:ext cx="7181710" cy="587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13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Further information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43656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file is part of the Child Measurement Programme 2016/17 release.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A report, additional data files and a ‘Technical summary’ are available at</a:t>
            </a:r>
            <a:r>
              <a:rPr lang="en-GB" dirty="0" smtClean="0"/>
              <a:t>:</a:t>
            </a:r>
            <a:r>
              <a:rPr lang="en-GB" dirty="0"/>
              <a:t> 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www.wales.nhs.uk/sitesplus/888/page/67795</a:t>
            </a:r>
            <a:r>
              <a:rPr lang="en-GB" dirty="0" smtClean="0"/>
              <a:t> 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/>
            </a:r>
            <a:br>
              <a:rPr lang="en-GB" sz="18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dirty="0">
                <a:solidFill>
                  <a:schemeClr val="tx1"/>
                </a:solidFill>
              </a:rPr>
              <a:t>Child Measurement Programme for Wales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chemeClr val="tx1"/>
                </a:solidFill>
              </a:rPr>
              <a:t>Web: </a:t>
            </a:r>
            <a:r>
              <a:rPr lang="en-GB" dirty="0">
                <a:solidFill>
                  <a:srgbClr val="B0484C"/>
                </a:solidFill>
                <a:hlinkClick r:id="rId3"/>
              </a:rPr>
              <a:t>www.publichealthwales.org/childmeasurement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chemeClr val="tx1"/>
                </a:solidFill>
              </a:rPr>
              <a:t>Email: </a:t>
            </a:r>
            <a:r>
              <a:rPr lang="en-GB" dirty="0">
                <a:solidFill>
                  <a:srgbClr val="C00000"/>
                </a:solidFill>
                <a:hlinkClick r:id="rId4"/>
              </a:rPr>
              <a:t>childmeasurementprogramme@wales.nhs.uk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599303" cy="793038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846034" y="715963"/>
            <a:ext cx="10262878" cy="903837"/>
          </a:xfrm>
        </p:spPr>
        <p:txBody>
          <a:bodyPr/>
          <a:lstStyle/>
          <a:p>
            <a:pPr algn="l"/>
            <a:r>
              <a:rPr lang="en-GB" dirty="0" smtClean="0"/>
              <a:t> Using </a:t>
            </a:r>
            <a:r>
              <a:rPr lang="en-GB" dirty="0"/>
              <a:t>these slides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804339" cy="447664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40934" y="1632991"/>
            <a:ext cx="10853159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423F74"/>
                </a:solidFill>
              </a:rPr>
              <a:t>These maps accompany the Child Measurement Programme for Wales Report 2016/17.</a:t>
            </a:r>
          </a:p>
          <a:p>
            <a:pPr lvl="0">
              <a:defRPr/>
            </a:pPr>
            <a:endParaRPr lang="en-GB" dirty="0">
              <a:solidFill>
                <a:srgbClr val="423F74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423F74"/>
                </a:solidFill>
              </a:rPr>
              <a:t>These maps are a resource to demonstrate examples of findings from the Child Measurement Programme for Wales Report 2016/17.</a:t>
            </a:r>
          </a:p>
          <a:p>
            <a:pPr lvl="0">
              <a:defRPr/>
            </a:pPr>
            <a:endParaRPr lang="en-GB" dirty="0">
              <a:solidFill>
                <a:srgbClr val="423F74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423F74"/>
                </a:solidFill>
              </a:rPr>
              <a:t>The presentation can be used as a whole or as individual slides.</a:t>
            </a:r>
            <a:endParaRPr lang="en-US" b="1" dirty="0"/>
          </a:p>
          <a:p>
            <a:pPr algn="ctr">
              <a:lnSpc>
                <a:spcPct val="80000"/>
              </a:lnSpc>
              <a:buNone/>
            </a:pPr>
            <a:endParaRPr lang="en-US" b="1" dirty="0"/>
          </a:p>
          <a:p>
            <a:pPr algn="ctr">
              <a:lnSpc>
                <a:spcPct val="80000"/>
              </a:lnSpc>
              <a:buNone/>
            </a:pPr>
            <a:endParaRPr lang="en-US" dirty="0">
              <a:solidFill>
                <a:srgbClr val="423F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en-US" sz="1600" dirty="0">
                <a:solidFill>
                  <a:srgbClr val="423F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2018 Public Health Wales NHS Trust</a:t>
            </a:r>
          </a:p>
          <a:p>
            <a:pPr algn="ctr"/>
            <a:r>
              <a:rPr lang="en-GB" sz="1600" dirty="0">
                <a:solidFill>
                  <a:srgbClr val="423F7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Material contained in this document may be reproduced under the terms of the Open Government Licence (OGL)</a:t>
            </a:r>
          </a:p>
          <a:p>
            <a:pPr algn="ctr"/>
            <a:r>
              <a:rPr lang="en-GB" sz="1600" u="sng" dirty="0">
                <a:solidFill>
                  <a:srgbClr val="423F7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www.nationalarchives.gov.uk/doc/open-government-licence/version/3/</a:t>
            </a:r>
            <a:endParaRPr lang="en-GB" sz="1600" dirty="0">
              <a:solidFill>
                <a:srgbClr val="423F74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423F7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provided it is done so accurately and is not used in a misleading context. Acknowledgement to Public Health Wales NHS Trust to be stated. Copyright in the typographical arrangement, design and layout belongs to Public Health Wales NHS Trust.</a:t>
            </a:r>
            <a:endParaRPr lang="en-GB" sz="1600" dirty="0">
              <a:solidFill>
                <a:srgbClr val="423F74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48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algn="l"/>
            <a:r>
              <a:rPr lang="en-US" dirty="0">
                <a:latin typeface="Verdana" pitchFamily="34" charset="0"/>
              </a:rPr>
              <a:t>Instructions to copy a slide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325916" cy="413481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47596" y="1504060"/>
            <a:ext cx="872714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/>
            <a:r>
              <a:rPr lang="en-GB" b="1" dirty="0">
                <a:solidFill>
                  <a:srgbClr val="324F82"/>
                </a:solidFill>
              </a:rPr>
              <a:t>To copy a slide for use in a presentation:</a:t>
            </a:r>
          </a:p>
          <a:p>
            <a:pPr marL="685800" indent="-685800"/>
            <a:endParaRPr lang="en-GB" b="1" dirty="0">
              <a:solidFill>
                <a:srgbClr val="324F82"/>
              </a:solidFill>
            </a:endParaRPr>
          </a:p>
          <a:p>
            <a:pPr marL="685800" indent="-685800"/>
            <a:r>
              <a:rPr lang="en-GB" dirty="0">
                <a:solidFill>
                  <a:srgbClr val="324F82"/>
                </a:solidFill>
              </a:rPr>
              <a:t>1. 	</a:t>
            </a:r>
            <a:r>
              <a:rPr lang="en-GB" b="1" dirty="0">
                <a:solidFill>
                  <a:srgbClr val="324F82"/>
                </a:solidFill>
              </a:rPr>
              <a:t>Right-click</a:t>
            </a:r>
            <a:r>
              <a:rPr lang="en-GB" dirty="0">
                <a:solidFill>
                  <a:srgbClr val="324F82"/>
                </a:solidFill>
              </a:rPr>
              <a:t> on the slide you wish to copy from the list on the left-hand side (the ‘slides’ tab) when in normal view and </a:t>
            </a:r>
            <a:r>
              <a:rPr lang="en-GB" b="1" dirty="0">
                <a:solidFill>
                  <a:srgbClr val="324F82"/>
                </a:solidFill>
              </a:rPr>
              <a:t>select ‘Copy’</a:t>
            </a:r>
            <a:r>
              <a:rPr lang="en-GB" dirty="0">
                <a:solidFill>
                  <a:srgbClr val="324F82"/>
                </a:solidFill>
              </a:rPr>
              <a:t> from the list.</a:t>
            </a:r>
          </a:p>
          <a:p>
            <a:pPr marL="685800" indent="-685800">
              <a:buFontTx/>
              <a:buAutoNum type="arabicPeriod"/>
            </a:pPr>
            <a:endParaRPr lang="en-GB" dirty="0">
              <a:solidFill>
                <a:srgbClr val="324F82"/>
              </a:solidFill>
            </a:endParaRPr>
          </a:p>
          <a:p>
            <a:pPr marL="685800" indent="-685800">
              <a:buFontTx/>
              <a:buAutoNum type="arabicPeriod" startAt="2"/>
            </a:pPr>
            <a:r>
              <a:rPr lang="en-GB" dirty="0">
                <a:solidFill>
                  <a:srgbClr val="324F82"/>
                </a:solidFill>
              </a:rPr>
              <a:t>Go to your presentation and </a:t>
            </a:r>
            <a:r>
              <a:rPr lang="en-GB" b="1" dirty="0">
                <a:solidFill>
                  <a:srgbClr val="324F82"/>
                </a:solidFill>
              </a:rPr>
              <a:t>right-click</a:t>
            </a:r>
            <a:r>
              <a:rPr lang="en-GB" dirty="0">
                <a:solidFill>
                  <a:srgbClr val="324F82"/>
                </a:solidFill>
              </a:rPr>
              <a:t> where you want the copied slide to appear in the ‘slides’ tab and </a:t>
            </a:r>
            <a:r>
              <a:rPr lang="en-GB" b="1" dirty="0">
                <a:solidFill>
                  <a:srgbClr val="324F82"/>
                </a:solidFill>
              </a:rPr>
              <a:t>select ‘paste’</a:t>
            </a:r>
            <a:r>
              <a:rPr lang="en-GB" dirty="0">
                <a:solidFill>
                  <a:srgbClr val="324F82"/>
                </a:solidFill>
              </a:rPr>
              <a:t> from the list. </a:t>
            </a:r>
          </a:p>
          <a:p>
            <a:pPr marL="685800" indent="-685800">
              <a:buFontTx/>
              <a:buAutoNum type="arabicPeriod" startAt="2"/>
            </a:pPr>
            <a:endParaRPr lang="en-GB" dirty="0">
              <a:solidFill>
                <a:srgbClr val="324F82"/>
              </a:solidFill>
            </a:endParaRPr>
          </a:p>
          <a:p>
            <a:pPr marL="685800" indent="-685800">
              <a:buFontTx/>
              <a:buAutoNum type="arabicPeriod" startAt="2"/>
            </a:pPr>
            <a:r>
              <a:rPr lang="en-GB" dirty="0">
                <a:solidFill>
                  <a:srgbClr val="324F82"/>
                </a:solidFill>
              </a:rPr>
              <a:t>On being pasted into your presentation a small clipboard icon with a black arrow will appear near the bottom right-hand corner of the newly pasted slide. </a:t>
            </a:r>
            <a:r>
              <a:rPr lang="en-GB" b="1" dirty="0">
                <a:solidFill>
                  <a:srgbClr val="324F82"/>
                </a:solidFill>
              </a:rPr>
              <a:t>Click on the arrow</a:t>
            </a:r>
            <a:r>
              <a:rPr lang="en-GB" dirty="0">
                <a:solidFill>
                  <a:srgbClr val="324F82"/>
                </a:solidFill>
              </a:rPr>
              <a:t> to show the drop-down menu and </a:t>
            </a:r>
            <a:r>
              <a:rPr lang="en-GB" b="1" dirty="0">
                <a:solidFill>
                  <a:srgbClr val="324F82"/>
                </a:solidFill>
              </a:rPr>
              <a:t>select “Keep Source Formatting”</a:t>
            </a:r>
            <a:r>
              <a:rPr lang="en-GB" dirty="0">
                <a:solidFill>
                  <a:srgbClr val="324F82"/>
                </a:solidFill>
              </a:rPr>
              <a:t> from the list. The slide will then appear as seen in the original presentation.</a:t>
            </a:r>
          </a:p>
          <a:p>
            <a:endParaRPr lang="en-GB" dirty="0"/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2261" y="567024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02261" y="3519352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750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algn="l"/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180496" cy="413481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27519" y="1291839"/>
            <a:ext cx="833322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5:	Wales, Overweight or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6:	Wales,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7:	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Betsi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Cadwaladr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8:</a:t>
            </a:r>
            <a:r>
              <a:rPr lang="en-GB" sz="1800" dirty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	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Powys THB,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9:	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Hywel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Dda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10:	ABM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11:	Cardiff and Vale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12:	Cwm 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Taf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13:	</a:t>
            </a:r>
            <a:r>
              <a:rPr lang="en-GB" sz="1800" dirty="0" err="1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Aneurin</a:t>
            </a: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 Bevan UHB, Obese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324F82"/>
                </a:solidFill>
                <a:latin typeface="+mn-lt"/>
                <a:cs typeface="Arial" panose="020B0604020202020204" pitchFamily="34" charset="0"/>
              </a:rPr>
              <a:t>Slide 14:	Further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879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966851" cy="473301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479" y="0"/>
            <a:ext cx="5371042" cy="593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4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121131" cy="443198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701" y="69669"/>
            <a:ext cx="5974598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16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515414" cy="416225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611" y="0"/>
            <a:ext cx="9522777" cy="595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94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951641" cy="424614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417" y="0"/>
            <a:ext cx="5505165" cy="587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0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834195" cy="407836"/>
          </a:xfrm>
        </p:spPr>
        <p:txBody>
          <a:bodyPr/>
          <a:lstStyle/>
          <a:p>
            <a:r>
              <a:rPr lang="en-GB" dirty="0"/>
              <a:t>Child Measurement Programme for Wales 2016/17</a:t>
            </a: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517900" y="830258"/>
            <a:ext cx="226060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894" y="87911"/>
            <a:ext cx="5950212" cy="577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3108</TotalTime>
  <Words>244</Words>
  <Application>Microsoft Office PowerPoint</Application>
  <PresentationFormat>Widescreen</PresentationFormat>
  <Paragraphs>50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Ubuntu</vt:lpstr>
      <vt:lpstr>Ubuntu Light</vt:lpstr>
      <vt:lpstr>Verdana</vt:lpstr>
      <vt:lpstr>Office Theme</vt:lpstr>
      <vt:lpstr>Child Measurement Programme for Wales  report 2016/17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Megan Isabel Luker</cp:lastModifiedBy>
  <cp:revision>61</cp:revision>
  <cp:lastPrinted>2017-11-02T10:40:41Z</cp:lastPrinted>
  <dcterms:created xsi:type="dcterms:W3CDTF">2017-10-31T10:35:26Z</dcterms:created>
  <dcterms:modified xsi:type="dcterms:W3CDTF">2018-04-09T14:35:35Z</dcterms:modified>
</cp:coreProperties>
</file>