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0" r:id="rId2"/>
    <p:sldId id="257" r:id="rId3"/>
    <p:sldId id="274" r:id="rId4"/>
    <p:sldId id="276" r:id="rId5"/>
    <p:sldId id="269" r:id="rId6"/>
    <p:sldId id="270" r:id="rId7"/>
    <p:sldId id="271" r:id="rId8"/>
    <p:sldId id="261" r:id="rId9"/>
  </p:sldIdLst>
  <p:sldSz cx="20104100"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4732AD-F233-4746-B4B5-99B872D251E6}" v="15" dt="2024-01-22T15:29:31.266"/>
  </p1510:revLst>
</p1510:revInfo>
</file>

<file path=ppt/tableStyles.xml><?xml version="1.0" encoding="utf-8"?>
<a:tblStyleLst xmlns:a="http://schemas.openxmlformats.org/drawingml/2006/main" def="{5C22544A-7EE6-4342-B048-85BDC9FD1C3A}">
  <a:tblStyle styleId="{2D5ABB26-0587-4C30-8999-92F81FD0307C}" styleName="">
    <a:wholeTbl>
      <a:tcTxStyle>
        <a:font>
          <a:latin typeface="+mn-lt"/>
          <a:ea typeface="+mn-ea"/>
          <a:cs typeface="+mn-cs"/>
        </a:font>
        <a:srgbClr val="000000"/>
      </a:tcTxStyle>
      <a:tcStyle>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45" autoAdjust="0"/>
  </p:normalViewPr>
  <p:slideViewPr>
    <p:cSldViewPr snapToGrid="0">
      <p:cViewPr varScale="1">
        <p:scale>
          <a:sx n="68" d="100"/>
          <a:sy n="68" d="100"/>
        </p:scale>
        <p:origin x="5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1.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dan Everitt (Public Health Wales - No. 2 Capital Quarter)" userId="a05b9c7a-4ce5-4312-9b60-c45d010c5de5" providerId="ADAL" clId="{714732AD-F233-4746-B4B5-99B872D251E6}"/>
    <pc:docChg chg="undo custSel addSld delSld modSld sldOrd delMainMaster">
      <pc:chgData name="Jordan Everitt (Public Health Wales - No. 2 Capital Quarter)" userId="a05b9c7a-4ce5-4312-9b60-c45d010c5de5" providerId="ADAL" clId="{714732AD-F233-4746-B4B5-99B872D251E6}" dt="2024-01-22T15:54:15.174" v="4574" actId="20577"/>
      <pc:docMkLst>
        <pc:docMk/>
      </pc:docMkLst>
      <pc:sldChg chg="del">
        <pc:chgData name="Jordan Everitt (Public Health Wales - No. 2 Capital Quarter)" userId="a05b9c7a-4ce5-4312-9b60-c45d010c5de5" providerId="ADAL" clId="{714732AD-F233-4746-B4B5-99B872D251E6}" dt="2024-01-15T08:44:49.083" v="226" actId="47"/>
        <pc:sldMkLst>
          <pc:docMk/>
          <pc:sldMk cId="0" sldId="256"/>
        </pc:sldMkLst>
      </pc:sldChg>
      <pc:sldChg chg="addSp delSp modSp mod ord">
        <pc:chgData name="Jordan Everitt (Public Health Wales - No. 2 Capital Quarter)" userId="a05b9c7a-4ce5-4312-9b60-c45d010c5de5" providerId="ADAL" clId="{714732AD-F233-4746-B4B5-99B872D251E6}" dt="2024-01-22T15:46:42.134" v="4287" actId="20577"/>
        <pc:sldMkLst>
          <pc:docMk/>
          <pc:sldMk cId="0" sldId="257"/>
        </pc:sldMkLst>
        <pc:spChg chg="mod">
          <ac:chgData name="Jordan Everitt (Public Health Wales - No. 2 Capital Quarter)" userId="a05b9c7a-4ce5-4312-9b60-c45d010c5de5" providerId="ADAL" clId="{714732AD-F233-4746-B4B5-99B872D251E6}" dt="2024-01-15T09:19:29.265" v="521" actId="20577"/>
          <ac:spMkLst>
            <pc:docMk/>
            <pc:sldMk cId="0" sldId="257"/>
            <ac:spMk id="2" creationId="{087574DE-CB2A-3807-6AA5-E27197C5D856}"/>
          </ac:spMkLst>
        </pc:spChg>
        <pc:spChg chg="del">
          <ac:chgData name="Jordan Everitt (Public Health Wales - No. 2 Capital Quarter)" userId="a05b9c7a-4ce5-4312-9b60-c45d010c5de5" providerId="ADAL" clId="{714732AD-F233-4746-B4B5-99B872D251E6}" dt="2024-01-22T14:57:25.464" v="2896" actId="478"/>
          <ac:spMkLst>
            <pc:docMk/>
            <pc:sldMk cId="0" sldId="257"/>
            <ac:spMk id="4" creationId="{2CECA4A1-8743-2104-768F-BB091D42B5AC}"/>
          </ac:spMkLst>
        </pc:spChg>
        <pc:spChg chg="mod">
          <ac:chgData name="Jordan Everitt (Public Health Wales - No. 2 Capital Quarter)" userId="a05b9c7a-4ce5-4312-9b60-c45d010c5de5" providerId="ADAL" clId="{714732AD-F233-4746-B4B5-99B872D251E6}" dt="2024-01-22T15:46:42.134" v="4287" actId="20577"/>
          <ac:spMkLst>
            <pc:docMk/>
            <pc:sldMk cId="0" sldId="257"/>
            <ac:spMk id="6" creationId="{BF4F4E3E-BDC7-F688-82D5-69086400BD12}"/>
          </ac:spMkLst>
        </pc:spChg>
        <pc:spChg chg="del mod">
          <ac:chgData name="Jordan Everitt (Public Health Wales - No. 2 Capital Quarter)" userId="a05b9c7a-4ce5-4312-9b60-c45d010c5de5" providerId="ADAL" clId="{714732AD-F233-4746-B4B5-99B872D251E6}" dt="2024-01-15T08:43:21.070" v="174" actId="478"/>
          <ac:spMkLst>
            <pc:docMk/>
            <pc:sldMk cId="0" sldId="257"/>
            <ac:spMk id="7" creationId="{752FDCDD-C5BD-A713-55EB-1039382C58AB}"/>
          </ac:spMkLst>
        </pc:spChg>
        <pc:picChg chg="add mod">
          <ac:chgData name="Jordan Everitt (Public Health Wales - No. 2 Capital Quarter)" userId="a05b9c7a-4ce5-4312-9b60-c45d010c5de5" providerId="ADAL" clId="{714732AD-F233-4746-B4B5-99B872D251E6}" dt="2024-01-15T08:48:27.012" v="364" actId="1076"/>
          <ac:picMkLst>
            <pc:docMk/>
            <pc:sldMk cId="0" sldId="257"/>
            <ac:picMk id="8" creationId="{6A7BFA78-6E30-E96F-7455-80657CE1552E}"/>
          </ac:picMkLst>
        </pc:picChg>
      </pc:sldChg>
      <pc:sldChg chg="del">
        <pc:chgData name="Jordan Everitt (Public Health Wales - No. 2 Capital Quarter)" userId="a05b9c7a-4ce5-4312-9b60-c45d010c5de5" providerId="ADAL" clId="{714732AD-F233-4746-B4B5-99B872D251E6}" dt="2024-01-15T08:18:01.033" v="0" actId="47"/>
        <pc:sldMkLst>
          <pc:docMk/>
          <pc:sldMk cId="0" sldId="258"/>
        </pc:sldMkLst>
      </pc:sldChg>
      <pc:sldChg chg="addSp modSp add del mod">
        <pc:chgData name="Jordan Everitt (Public Health Wales - No. 2 Capital Quarter)" userId="a05b9c7a-4ce5-4312-9b60-c45d010c5de5" providerId="ADAL" clId="{714732AD-F233-4746-B4B5-99B872D251E6}" dt="2024-01-15T09:16:47.147" v="413" actId="47"/>
        <pc:sldMkLst>
          <pc:docMk/>
          <pc:sldMk cId="486369194" sldId="258"/>
        </pc:sldMkLst>
        <pc:spChg chg="mod">
          <ac:chgData name="Jordan Everitt (Public Health Wales - No. 2 Capital Quarter)" userId="a05b9c7a-4ce5-4312-9b60-c45d010c5de5" providerId="ADAL" clId="{714732AD-F233-4746-B4B5-99B872D251E6}" dt="2024-01-15T09:16:26.490" v="405" actId="21"/>
          <ac:spMkLst>
            <pc:docMk/>
            <pc:sldMk cId="486369194" sldId="258"/>
            <ac:spMk id="3" creationId="{8085E6F1-B672-C8A9-FFB6-7A38CE6191EF}"/>
          </ac:spMkLst>
        </pc:spChg>
        <pc:picChg chg="add mod">
          <ac:chgData name="Jordan Everitt (Public Health Wales - No. 2 Capital Quarter)" userId="a05b9c7a-4ce5-4312-9b60-c45d010c5de5" providerId="ADAL" clId="{714732AD-F233-4746-B4B5-99B872D251E6}" dt="2024-01-15T08:48:33.809" v="367"/>
          <ac:picMkLst>
            <pc:docMk/>
            <pc:sldMk cId="486369194" sldId="258"/>
            <ac:picMk id="4" creationId="{39B8A0EC-2DD0-9FAA-30EC-BDC18CE6376E}"/>
          </ac:picMkLst>
        </pc:picChg>
      </pc:sldChg>
      <pc:sldChg chg="addSp modSp mod ord">
        <pc:chgData name="Jordan Everitt (Public Health Wales - No. 2 Capital Quarter)" userId="a05b9c7a-4ce5-4312-9b60-c45d010c5de5" providerId="ADAL" clId="{714732AD-F233-4746-B4B5-99B872D251E6}" dt="2024-01-15T08:48:09.225" v="362" actId="1076"/>
        <pc:sldMkLst>
          <pc:docMk/>
          <pc:sldMk cId="0" sldId="260"/>
        </pc:sldMkLst>
        <pc:spChg chg="mod">
          <ac:chgData name="Jordan Everitt (Public Health Wales - No. 2 Capital Quarter)" userId="a05b9c7a-4ce5-4312-9b60-c45d010c5de5" providerId="ADAL" clId="{714732AD-F233-4746-B4B5-99B872D251E6}" dt="2024-01-15T08:18:57.367" v="65" actId="113"/>
          <ac:spMkLst>
            <pc:docMk/>
            <pc:sldMk cId="0" sldId="260"/>
            <ac:spMk id="2" creationId="{5C482E59-C1CA-010E-127F-9CBC6E020B83}"/>
          </ac:spMkLst>
        </pc:spChg>
        <pc:picChg chg="add mod">
          <ac:chgData name="Jordan Everitt (Public Health Wales - No. 2 Capital Quarter)" userId="a05b9c7a-4ce5-4312-9b60-c45d010c5de5" providerId="ADAL" clId="{714732AD-F233-4746-B4B5-99B872D251E6}" dt="2024-01-15T08:48:09.225" v="362" actId="1076"/>
          <ac:picMkLst>
            <pc:docMk/>
            <pc:sldMk cId="0" sldId="260"/>
            <ac:picMk id="4" creationId="{BD322B13-88BC-EE47-7A62-B71C977FB400}"/>
          </ac:picMkLst>
        </pc:picChg>
      </pc:sldChg>
      <pc:sldChg chg="addSp delSp modSp del mod">
        <pc:chgData name="Jordan Everitt (Public Health Wales - No. 2 Capital Quarter)" userId="a05b9c7a-4ce5-4312-9b60-c45d010c5de5" providerId="ADAL" clId="{714732AD-F233-4746-B4B5-99B872D251E6}" dt="2024-01-22T15:00:22.549" v="2905" actId="47"/>
        <pc:sldMkLst>
          <pc:docMk/>
          <pc:sldMk cId="0" sldId="262"/>
        </pc:sldMkLst>
        <pc:spChg chg="mod">
          <ac:chgData name="Jordan Everitt (Public Health Wales - No. 2 Capital Quarter)" userId="a05b9c7a-4ce5-4312-9b60-c45d010c5de5" providerId="ADAL" clId="{714732AD-F233-4746-B4B5-99B872D251E6}" dt="2024-01-22T09:54:40.280" v="1776" actId="14100"/>
          <ac:spMkLst>
            <pc:docMk/>
            <pc:sldMk cId="0" sldId="262"/>
            <ac:spMk id="2" creationId="{3B47DA41-239A-A7DF-246E-B37070B2ECB0}"/>
          </ac:spMkLst>
        </pc:spChg>
        <pc:spChg chg="del">
          <ac:chgData name="Jordan Everitt (Public Health Wales - No. 2 Capital Quarter)" userId="a05b9c7a-4ce5-4312-9b60-c45d010c5de5" providerId="ADAL" clId="{714732AD-F233-4746-B4B5-99B872D251E6}" dt="2024-01-22T14:57:11.275" v="2893" actId="478"/>
          <ac:spMkLst>
            <pc:docMk/>
            <pc:sldMk cId="0" sldId="262"/>
            <ac:spMk id="4" creationId="{B151343C-2715-75F8-D5AA-8FFB9E40D218}"/>
          </ac:spMkLst>
        </pc:spChg>
        <pc:spChg chg="mod">
          <ac:chgData name="Jordan Everitt (Public Health Wales - No. 2 Capital Quarter)" userId="a05b9c7a-4ce5-4312-9b60-c45d010c5de5" providerId="ADAL" clId="{714732AD-F233-4746-B4B5-99B872D251E6}" dt="2024-01-22T14:58:25.363" v="2904" actId="21"/>
          <ac:spMkLst>
            <pc:docMk/>
            <pc:sldMk cId="0" sldId="262"/>
            <ac:spMk id="6" creationId="{CB956386-DAD0-CFB6-B865-ACB869A195A7}"/>
          </ac:spMkLst>
        </pc:spChg>
        <pc:picChg chg="add mod">
          <ac:chgData name="Jordan Everitt (Public Health Wales - No. 2 Capital Quarter)" userId="a05b9c7a-4ce5-4312-9b60-c45d010c5de5" providerId="ADAL" clId="{714732AD-F233-4746-B4B5-99B872D251E6}" dt="2024-01-22T09:54:42.986" v="1777" actId="1076"/>
          <ac:picMkLst>
            <pc:docMk/>
            <pc:sldMk cId="0" sldId="262"/>
            <ac:picMk id="7" creationId="{C2DABBA0-636F-A281-0A47-9E14CBCB02DD}"/>
          </ac:picMkLst>
        </pc:picChg>
      </pc:sldChg>
      <pc:sldChg chg="del">
        <pc:chgData name="Jordan Everitt (Public Health Wales - No. 2 Capital Quarter)" userId="a05b9c7a-4ce5-4312-9b60-c45d010c5de5" providerId="ADAL" clId="{714732AD-F233-4746-B4B5-99B872D251E6}" dt="2024-01-15T08:49:31.803" v="370" actId="47"/>
        <pc:sldMkLst>
          <pc:docMk/>
          <pc:sldMk cId="0" sldId="268"/>
        </pc:sldMkLst>
      </pc:sldChg>
      <pc:sldChg chg="addSp delSp modSp add mod">
        <pc:chgData name="Jordan Everitt (Public Health Wales - No. 2 Capital Quarter)" userId="a05b9c7a-4ce5-4312-9b60-c45d010c5de5" providerId="ADAL" clId="{714732AD-F233-4746-B4B5-99B872D251E6}" dt="2024-01-22T15:41:49.802" v="4125" actId="1076"/>
        <pc:sldMkLst>
          <pc:docMk/>
          <pc:sldMk cId="1039003921" sldId="269"/>
        </pc:sldMkLst>
        <pc:spChg chg="mod">
          <ac:chgData name="Jordan Everitt (Public Health Wales - No. 2 Capital Quarter)" userId="a05b9c7a-4ce5-4312-9b60-c45d010c5de5" providerId="ADAL" clId="{714732AD-F233-4746-B4B5-99B872D251E6}" dt="2024-01-15T08:45:15.470" v="244" actId="20577"/>
          <ac:spMkLst>
            <pc:docMk/>
            <pc:sldMk cId="1039003921" sldId="269"/>
            <ac:spMk id="2" creationId="{3B47DA41-239A-A7DF-246E-B37070B2ECB0}"/>
          </ac:spMkLst>
        </pc:spChg>
        <pc:spChg chg="del">
          <ac:chgData name="Jordan Everitt (Public Health Wales - No. 2 Capital Quarter)" userId="a05b9c7a-4ce5-4312-9b60-c45d010c5de5" providerId="ADAL" clId="{714732AD-F233-4746-B4B5-99B872D251E6}" dt="2024-01-22T14:57:16.840" v="2895" actId="478"/>
          <ac:spMkLst>
            <pc:docMk/>
            <pc:sldMk cId="1039003921" sldId="269"/>
            <ac:spMk id="4" creationId="{B151343C-2715-75F8-D5AA-8FFB9E40D218}"/>
          </ac:spMkLst>
        </pc:spChg>
        <pc:spChg chg="mod">
          <ac:chgData name="Jordan Everitt (Public Health Wales - No. 2 Capital Quarter)" userId="a05b9c7a-4ce5-4312-9b60-c45d010c5de5" providerId="ADAL" clId="{714732AD-F233-4746-B4B5-99B872D251E6}" dt="2024-01-22T15:41:49.802" v="4125" actId="1076"/>
          <ac:spMkLst>
            <pc:docMk/>
            <pc:sldMk cId="1039003921" sldId="269"/>
            <ac:spMk id="6" creationId="{CB956386-DAD0-CFB6-B865-ACB869A195A7}"/>
          </ac:spMkLst>
        </pc:spChg>
        <pc:picChg chg="add mod">
          <ac:chgData name="Jordan Everitt (Public Health Wales - No. 2 Capital Quarter)" userId="a05b9c7a-4ce5-4312-9b60-c45d010c5de5" providerId="ADAL" clId="{714732AD-F233-4746-B4B5-99B872D251E6}" dt="2024-01-15T08:48:32.708" v="366"/>
          <ac:picMkLst>
            <pc:docMk/>
            <pc:sldMk cId="1039003921" sldId="269"/>
            <ac:picMk id="7" creationId="{EC513FDA-3913-4FFB-4DD6-7151D9D7CFD7}"/>
          </ac:picMkLst>
        </pc:picChg>
      </pc:sldChg>
      <pc:sldChg chg="addSp modSp add mod">
        <pc:chgData name="Jordan Everitt (Public Health Wales - No. 2 Capital Quarter)" userId="a05b9c7a-4ce5-4312-9b60-c45d010c5de5" providerId="ADAL" clId="{714732AD-F233-4746-B4B5-99B872D251E6}" dt="2024-01-22T15:41:44.671" v="4124" actId="1076"/>
        <pc:sldMkLst>
          <pc:docMk/>
          <pc:sldMk cId="1843711132" sldId="270"/>
        </pc:sldMkLst>
        <pc:spChg chg="mod">
          <ac:chgData name="Jordan Everitt (Public Health Wales - No. 2 Capital Quarter)" userId="a05b9c7a-4ce5-4312-9b60-c45d010c5de5" providerId="ADAL" clId="{714732AD-F233-4746-B4B5-99B872D251E6}" dt="2024-01-15T10:54:06.160" v="1531" actId="20577"/>
          <ac:spMkLst>
            <pc:docMk/>
            <pc:sldMk cId="1843711132" sldId="270"/>
            <ac:spMk id="2" creationId="{EC7F6A27-E099-CE8F-AECF-E2D376FA8B0B}"/>
          </ac:spMkLst>
        </pc:spChg>
        <pc:spChg chg="mod">
          <ac:chgData name="Jordan Everitt (Public Health Wales - No. 2 Capital Quarter)" userId="a05b9c7a-4ce5-4312-9b60-c45d010c5de5" providerId="ADAL" clId="{714732AD-F233-4746-B4B5-99B872D251E6}" dt="2024-01-22T15:41:44.671" v="4124" actId="1076"/>
          <ac:spMkLst>
            <pc:docMk/>
            <pc:sldMk cId="1843711132" sldId="270"/>
            <ac:spMk id="3" creationId="{8085E6F1-B672-C8A9-FFB6-7A38CE6191EF}"/>
          </ac:spMkLst>
        </pc:spChg>
        <pc:grpChg chg="add mod">
          <ac:chgData name="Jordan Everitt (Public Health Wales - No. 2 Capital Quarter)" userId="a05b9c7a-4ce5-4312-9b60-c45d010c5de5" providerId="ADAL" clId="{714732AD-F233-4746-B4B5-99B872D251E6}" dt="2024-01-22T15:29:54.107" v="3420" actId="14100"/>
          <ac:grpSpMkLst>
            <pc:docMk/>
            <pc:sldMk cId="1843711132" sldId="270"/>
            <ac:grpSpMk id="5" creationId="{7E511ACD-456F-2E5C-1FB0-A5DBAC965A75}"/>
          </ac:grpSpMkLst>
        </pc:grpChg>
        <pc:picChg chg="add mod">
          <ac:chgData name="Jordan Everitt (Public Health Wales - No. 2 Capital Quarter)" userId="a05b9c7a-4ce5-4312-9b60-c45d010c5de5" providerId="ADAL" clId="{714732AD-F233-4746-B4B5-99B872D251E6}" dt="2024-01-15T10:54:11.765" v="1532" actId="1076"/>
          <ac:picMkLst>
            <pc:docMk/>
            <pc:sldMk cId="1843711132" sldId="270"/>
            <ac:picMk id="4" creationId="{24F0AE4E-FD0A-C4D3-DC4A-45267C517A9A}"/>
          </ac:picMkLst>
        </pc:picChg>
        <pc:picChg chg="add mod">
          <ac:chgData name="Jordan Everitt (Public Health Wales - No. 2 Capital Quarter)" userId="a05b9c7a-4ce5-4312-9b60-c45d010c5de5" providerId="ADAL" clId="{714732AD-F233-4746-B4B5-99B872D251E6}" dt="2024-01-22T15:29:31.266" v="3415"/>
          <ac:picMkLst>
            <pc:docMk/>
            <pc:sldMk cId="1843711132" sldId="270"/>
            <ac:picMk id="6" creationId="{81ACE1EC-0ECF-74F3-22FE-53D81499F1F2}"/>
          </ac:picMkLst>
        </pc:picChg>
        <pc:picChg chg="add mod">
          <ac:chgData name="Jordan Everitt (Public Health Wales - No. 2 Capital Quarter)" userId="a05b9c7a-4ce5-4312-9b60-c45d010c5de5" providerId="ADAL" clId="{714732AD-F233-4746-B4B5-99B872D251E6}" dt="2024-01-22T15:29:31.266" v="3415"/>
          <ac:picMkLst>
            <pc:docMk/>
            <pc:sldMk cId="1843711132" sldId="270"/>
            <ac:picMk id="7" creationId="{F8941FCC-FBB0-BB46-1F7B-851B75CABEC2}"/>
          </ac:picMkLst>
        </pc:picChg>
      </pc:sldChg>
      <pc:sldChg chg="addSp modSp add mod">
        <pc:chgData name="Jordan Everitt (Public Health Wales - No. 2 Capital Quarter)" userId="a05b9c7a-4ce5-4312-9b60-c45d010c5de5" providerId="ADAL" clId="{714732AD-F233-4746-B4B5-99B872D251E6}" dt="2024-01-22T15:54:15.174" v="4574" actId="20577"/>
        <pc:sldMkLst>
          <pc:docMk/>
          <pc:sldMk cId="591741519" sldId="271"/>
        </pc:sldMkLst>
        <pc:spChg chg="mod">
          <ac:chgData name="Jordan Everitt (Public Health Wales - No. 2 Capital Quarter)" userId="a05b9c7a-4ce5-4312-9b60-c45d010c5de5" providerId="ADAL" clId="{714732AD-F233-4746-B4B5-99B872D251E6}" dt="2024-01-15T09:17:56.622" v="450" actId="1076"/>
          <ac:spMkLst>
            <pc:docMk/>
            <pc:sldMk cId="591741519" sldId="271"/>
            <ac:spMk id="2" creationId="{EC7F6A27-E099-CE8F-AECF-E2D376FA8B0B}"/>
          </ac:spMkLst>
        </pc:spChg>
        <pc:spChg chg="mod">
          <ac:chgData name="Jordan Everitt (Public Health Wales - No. 2 Capital Quarter)" userId="a05b9c7a-4ce5-4312-9b60-c45d010c5de5" providerId="ADAL" clId="{714732AD-F233-4746-B4B5-99B872D251E6}" dt="2024-01-22T15:54:15.174" v="4574" actId="20577"/>
          <ac:spMkLst>
            <pc:docMk/>
            <pc:sldMk cId="591741519" sldId="271"/>
            <ac:spMk id="3" creationId="{8085E6F1-B672-C8A9-FFB6-7A38CE6191EF}"/>
          </ac:spMkLst>
        </pc:spChg>
        <pc:picChg chg="add mod">
          <ac:chgData name="Jordan Everitt (Public Health Wales - No. 2 Capital Quarter)" userId="a05b9c7a-4ce5-4312-9b60-c45d010c5de5" providerId="ADAL" clId="{714732AD-F233-4746-B4B5-99B872D251E6}" dt="2024-01-15T10:54:15.904" v="1533" actId="1076"/>
          <ac:picMkLst>
            <pc:docMk/>
            <pc:sldMk cId="591741519" sldId="271"/>
            <ac:picMk id="4" creationId="{789A8914-7F5D-D72B-2F5D-734A1ED30179}"/>
          </ac:picMkLst>
        </pc:picChg>
      </pc:sldChg>
      <pc:sldChg chg="new del">
        <pc:chgData name="Jordan Everitt (Public Health Wales - No. 2 Capital Quarter)" userId="a05b9c7a-4ce5-4312-9b60-c45d010c5de5" providerId="ADAL" clId="{714732AD-F233-4746-B4B5-99B872D251E6}" dt="2024-01-15T09:20:20.617" v="524" actId="47"/>
        <pc:sldMkLst>
          <pc:docMk/>
          <pc:sldMk cId="3414400613" sldId="272"/>
        </pc:sldMkLst>
      </pc:sldChg>
      <pc:sldChg chg="delSp modSp add del mod ord modNotesTx">
        <pc:chgData name="Jordan Everitt (Public Health Wales - No. 2 Capital Quarter)" userId="a05b9c7a-4ce5-4312-9b60-c45d010c5de5" providerId="ADAL" clId="{714732AD-F233-4746-B4B5-99B872D251E6}" dt="2024-01-22T14:58:04.928" v="2897" actId="47"/>
        <pc:sldMkLst>
          <pc:docMk/>
          <pc:sldMk cId="1376743514" sldId="273"/>
        </pc:sldMkLst>
        <pc:spChg chg="mod">
          <ac:chgData name="Jordan Everitt (Public Health Wales - No. 2 Capital Quarter)" userId="a05b9c7a-4ce5-4312-9b60-c45d010c5de5" providerId="ADAL" clId="{714732AD-F233-4746-B4B5-99B872D251E6}" dt="2024-01-15T09:20:31.909" v="542" actId="20577"/>
          <ac:spMkLst>
            <pc:docMk/>
            <pc:sldMk cId="1376743514" sldId="273"/>
            <ac:spMk id="2" creationId="{087574DE-CB2A-3807-6AA5-E27197C5D856}"/>
          </ac:spMkLst>
        </pc:spChg>
        <pc:spChg chg="del mod">
          <ac:chgData name="Jordan Everitt (Public Health Wales - No. 2 Capital Quarter)" userId="a05b9c7a-4ce5-4312-9b60-c45d010c5de5" providerId="ADAL" clId="{714732AD-F233-4746-B4B5-99B872D251E6}" dt="2024-01-22T14:57:04.917" v="2892" actId="478"/>
          <ac:spMkLst>
            <pc:docMk/>
            <pc:sldMk cId="1376743514" sldId="273"/>
            <ac:spMk id="4" creationId="{2CECA4A1-8743-2104-768F-BB091D42B5AC}"/>
          </ac:spMkLst>
        </pc:spChg>
        <pc:spChg chg="mod">
          <ac:chgData name="Jordan Everitt (Public Health Wales - No. 2 Capital Quarter)" userId="a05b9c7a-4ce5-4312-9b60-c45d010c5de5" providerId="ADAL" clId="{714732AD-F233-4746-B4B5-99B872D251E6}" dt="2024-01-22T11:06:02.505" v="2890" actId="20577"/>
          <ac:spMkLst>
            <pc:docMk/>
            <pc:sldMk cId="1376743514" sldId="273"/>
            <ac:spMk id="6" creationId="{BF4F4E3E-BDC7-F688-82D5-69086400BD12}"/>
          </ac:spMkLst>
        </pc:spChg>
      </pc:sldChg>
      <pc:sldChg chg="modSp mod ord">
        <pc:chgData name="Jordan Everitt (Public Health Wales - No. 2 Capital Quarter)" userId="a05b9c7a-4ce5-4312-9b60-c45d010c5de5" providerId="ADAL" clId="{714732AD-F233-4746-B4B5-99B872D251E6}" dt="2024-01-22T15:47:36.446" v="4320" actId="20577"/>
        <pc:sldMkLst>
          <pc:docMk/>
          <pc:sldMk cId="383782229" sldId="274"/>
        </pc:sldMkLst>
        <pc:spChg chg="mod">
          <ac:chgData name="Jordan Everitt (Public Health Wales - No. 2 Capital Quarter)" userId="a05b9c7a-4ce5-4312-9b60-c45d010c5de5" providerId="ADAL" clId="{714732AD-F233-4746-B4B5-99B872D251E6}" dt="2024-01-22T15:47:15.103" v="4309" actId="1076"/>
          <ac:spMkLst>
            <pc:docMk/>
            <pc:sldMk cId="383782229" sldId="274"/>
            <ac:spMk id="2" creationId="{EC7F6A27-E099-CE8F-AECF-E2D376FA8B0B}"/>
          </ac:spMkLst>
        </pc:spChg>
        <pc:spChg chg="mod">
          <ac:chgData name="Jordan Everitt (Public Health Wales - No. 2 Capital Quarter)" userId="a05b9c7a-4ce5-4312-9b60-c45d010c5de5" providerId="ADAL" clId="{714732AD-F233-4746-B4B5-99B872D251E6}" dt="2024-01-22T15:47:36.446" v="4320" actId="20577"/>
          <ac:spMkLst>
            <pc:docMk/>
            <pc:sldMk cId="383782229" sldId="274"/>
            <ac:spMk id="3" creationId="{8085E6F1-B672-C8A9-FFB6-7A38CE6191EF}"/>
          </ac:spMkLst>
        </pc:spChg>
        <pc:picChg chg="mod">
          <ac:chgData name="Jordan Everitt (Public Health Wales - No. 2 Capital Quarter)" userId="a05b9c7a-4ce5-4312-9b60-c45d010c5de5" providerId="ADAL" clId="{714732AD-F233-4746-B4B5-99B872D251E6}" dt="2024-01-22T15:46:54.151" v="4290" actId="1076"/>
          <ac:picMkLst>
            <pc:docMk/>
            <pc:sldMk cId="383782229" sldId="274"/>
            <ac:picMk id="4" creationId="{24F0AE4E-FD0A-C4D3-DC4A-45267C517A9A}"/>
          </ac:picMkLst>
        </pc:picChg>
      </pc:sldChg>
      <pc:sldChg chg="new del ord">
        <pc:chgData name="Jordan Everitt (Public Health Wales - No. 2 Capital Quarter)" userId="a05b9c7a-4ce5-4312-9b60-c45d010c5de5" providerId="ADAL" clId="{714732AD-F233-4746-B4B5-99B872D251E6}" dt="2024-01-22T09:54:21.542" v="1742" actId="47"/>
        <pc:sldMkLst>
          <pc:docMk/>
          <pc:sldMk cId="1921619205" sldId="275"/>
        </pc:sldMkLst>
      </pc:sldChg>
      <pc:sldChg chg="delSp modSp add mod">
        <pc:chgData name="Jordan Everitt (Public Health Wales - No. 2 Capital Quarter)" userId="a05b9c7a-4ce5-4312-9b60-c45d010c5de5" providerId="ADAL" clId="{714732AD-F233-4746-B4B5-99B872D251E6}" dt="2024-01-22T15:48:38.471" v="4326" actId="20577"/>
        <pc:sldMkLst>
          <pc:docMk/>
          <pc:sldMk cId="1202309204" sldId="276"/>
        </pc:sldMkLst>
        <pc:spChg chg="del">
          <ac:chgData name="Jordan Everitt (Public Health Wales - No. 2 Capital Quarter)" userId="a05b9c7a-4ce5-4312-9b60-c45d010c5de5" providerId="ADAL" clId="{714732AD-F233-4746-B4B5-99B872D251E6}" dt="2024-01-22T14:57:13.876" v="2894" actId="478"/>
          <ac:spMkLst>
            <pc:docMk/>
            <pc:sldMk cId="1202309204" sldId="276"/>
            <ac:spMk id="4" creationId="{B151343C-2715-75F8-D5AA-8FFB9E40D218}"/>
          </ac:spMkLst>
        </pc:spChg>
        <pc:spChg chg="mod">
          <ac:chgData name="Jordan Everitt (Public Health Wales - No. 2 Capital Quarter)" userId="a05b9c7a-4ce5-4312-9b60-c45d010c5de5" providerId="ADAL" clId="{714732AD-F233-4746-B4B5-99B872D251E6}" dt="2024-01-22T15:48:38.471" v="4326" actId="20577"/>
          <ac:spMkLst>
            <pc:docMk/>
            <pc:sldMk cId="1202309204" sldId="276"/>
            <ac:spMk id="6" creationId="{CB956386-DAD0-CFB6-B865-ACB869A195A7}"/>
          </ac:spMkLst>
        </pc:spChg>
      </pc:sldChg>
      <pc:sldMasterChg chg="del delSldLayout">
        <pc:chgData name="Jordan Everitt (Public Health Wales - No. 2 Capital Quarter)" userId="a05b9c7a-4ce5-4312-9b60-c45d010c5de5" providerId="ADAL" clId="{714732AD-F233-4746-B4B5-99B872D251E6}" dt="2024-01-15T08:49:31.803" v="370" actId="47"/>
        <pc:sldMasterMkLst>
          <pc:docMk/>
          <pc:sldMasterMk cId="0" sldId="2147483654"/>
        </pc:sldMasterMkLst>
        <pc:sldLayoutChg chg="del">
          <pc:chgData name="Jordan Everitt (Public Health Wales - No. 2 Capital Quarter)" userId="a05b9c7a-4ce5-4312-9b60-c45d010c5de5" providerId="ADAL" clId="{714732AD-F233-4746-B4B5-99B872D251E6}" dt="2024-01-15T08:49:31.803" v="370" actId="47"/>
          <pc:sldLayoutMkLst>
            <pc:docMk/>
            <pc:sldMasterMk cId="0" sldId="2147483654"/>
            <pc:sldLayoutMk cId="2429260099" sldId="2147483655"/>
          </pc:sldLayoutMkLst>
        </pc:sldLayoutChg>
        <pc:sldLayoutChg chg="del">
          <pc:chgData name="Jordan Everitt (Public Health Wales - No. 2 Capital Quarter)" userId="a05b9c7a-4ce5-4312-9b60-c45d010c5de5" providerId="ADAL" clId="{714732AD-F233-4746-B4B5-99B872D251E6}" dt="2024-01-15T08:49:31.803" v="370" actId="47"/>
          <pc:sldLayoutMkLst>
            <pc:docMk/>
            <pc:sldMasterMk cId="0" sldId="2147483654"/>
            <pc:sldLayoutMk cId="1663439584" sldId="2147483656"/>
          </pc:sldLayoutMkLst>
        </pc:sldLayoutChg>
        <pc:sldLayoutChg chg="del">
          <pc:chgData name="Jordan Everitt (Public Health Wales - No. 2 Capital Quarter)" userId="a05b9c7a-4ce5-4312-9b60-c45d010c5de5" providerId="ADAL" clId="{714732AD-F233-4746-B4B5-99B872D251E6}" dt="2024-01-15T08:49:31.803" v="370" actId="47"/>
          <pc:sldLayoutMkLst>
            <pc:docMk/>
            <pc:sldMasterMk cId="0" sldId="2147483654"/>
            <pc:sldLayoutMk cId="693069894" sldId="2147483657"/>
          </pc:sldLayoutMkLst>
        </pc:sldLayoutChg>
        <pc:sldLayoutChg chg="del">
          <pc:chgData name="Jordan Everitt (Public Health Wales - No. 2 Capital Quarter)" userId="a05b9c7a-4ce5-4312-9b60-c45d010c5de5" providerId="ADAL" clId="{714732AD-F233-4746-B4B5-99B872D251E6}" dt="2024-01-15T08:49:31.803" v="370" actId="47"/>
          <pc:sldLayoutMkLst>
            <pc:docMk/>
            <pc:sldMasterMk cId="0" sldId="2147483654"/>
            <pc:sldLayoutMk cId="1926453030" sldId="2147483658"/>
          </pc:sldLayoutMkLst>
        </pc:sldLayoutChg>
        <pc:sldLayoutChg chg="del">
          <pc:chgData name="Jordan Everitt (Public Health Wales - No. 2 Capital Quarter)" userId="a05b9c7a-4ce5-4312-9b60-c45d010c5de5" providerId="ADAL" clId="{714732AD-F233-4746-B4B5-99B872D251E6}" dt="2024-01-15T08:49:31.803" v="370" actId="47"/>
          <pc:sldLayoutMkLst>
            <pc:docMk/>
            <pc:sldMasterMk cId="0" sldId="2147483654"/>
            <pc:sldLayoutMk cId="494744051" sldId="2147483659"/>
          </pc:sldLayoutMkLst>
        </pc:sldLayoutChg>
        <pc:sldLayoutChg chg="del">
          <pc:chgData name="Jordan Everitt (Public Health Wales - No. 2 Capital Quarter)" userId="a05b9c7a-4ce5-4312-9b60-c45d010c5de5" providerId="ADAL" clId="{714732AD-F233-4746-B4B5-99B872D251E6}" dt="2024-01-15T08:49:31.803" v="370" actId="47"/>
          <pc:sldLayoutMkLst>
            <pc:docMk/>
            <pc:sldMasterMk cId="0" sldId="2147483654"/>
            <pc:sldLayoutMk cId="4142274355" sldId="214748366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0FFD02E-E535-73D0-3847-7DED42BD1E49}"/>
              </a:ext>
            </a:extLst>
          </p:cNvPr>
          <p:cNvSpPr txBox="1">
            <a:spLocks noGrp="1"/>
          </p:cNvSpPr>
          <p:nvPr>
            <p:ph type="hdr" sz="quarter"/>
          </p:nvPr>
        </p:nvSpPr>
        <p:spPr>
          <a:xfrm>
            <a:off x="0" y="0"/>
            <a:ext cx="8712202" cy="566735"/>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0" cap="none" spc="0" baseline="0">
                <a:solidFill>
                  <a:srgbClr val="000000"/>
                </a:solidFill>
                <a:uFillTx/>
                <a:latin typeface="Calibri"/>
              </a:defRPr>
            </a:lvl1pPr>
          </a:lstStyle>
          <a:p>
            <a:pPr lvl="0"/>
            <a:endParaRPr lang="en-US"/>
          </a:p>
        </p:txBody>
      </p:sp>
      <p:sp>
        <p:nvSpPr>
          <p:cNvPr id="3" name="Date Placeholder 2">
            <a:extLst>
              <a:ext uri="{FF2B5EF4-FFF2-40B4-BE49-F238E27FC236}">
                <a16:creationId xmlns:a16="http://schemas.microsoft.com/office/drawing/2014/main" id="{6F02F6E3-B658-E331-500B-E75748DE8A19}"/>
              </a:ext>
            </a:extLst>
          </p:cNvPr>
          <p:cNvSpPr txBox="1">
            <a:spLocks noGrp="1"/>
          </p:cNvSpPr>
          <p:nvPr>
            <p:ph type="dt" idx="1"/>
          </p:nvPr>
        </p:nvSpPr>
        <p:spPr>
          <a:xfrm>
            <a:off x="11387142" y="0"/>
            <a:ext cx="8712202" cy="566735"/>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0" cap="none" spc="0" baseline="0">
                <a:solidFill>
                  <a:srgbClr val="000000"/>
                </a:solidFill>
                <a:uFillTx/>
                <a:latin typeface="Calibri"/>
              </a:defRPr>
            </a:lvl1pPr>
          </a:lstStyle>
          <a:p>
            <a:pPr lvl="0"/>
            <a:fld id="{E76002DD-3C80-4411-B262-188645C7D0DE}" type="datetime1">
              <a:rPr lang="en-US"/>
              <a:pPr lvl="0"/>
              <a:t>1/22/2024</a:t>
            </a:fld>
            <a:endParaRPr lang="en-US"/>
          </a:p>
        </p:txBody>
      </p:sp>
      <p:sp>
        <p:nvSpPr>
          <p:cNvPr id="4" name="Slide Image Placeholder 3">
            <a:extLst>
              <a:ext uri="{FF2B5EF4-FFF2-40B4-BE49-F238E27FC236}">
                <a16:creationId xmlns:a16="http://schemas.microsoft.com/office/drawing/2014/main" id="{6725B73B-97D9-C260-20AE-D83BC7C07FE5}"/>
              </a:ext>
            </a:extLst>
          </p:cNvPr>
          <p:cNvSpPr>
            <a:spLocks noGrp="1" noRot="1" noChangeAspect="1"/>
          </p:cNvSpPr>
          <p:nvPr>
            <p:ph type="sldImg" idx="2"/>
          </p:nvPr>
        </p:nvSpPr>
        <p:spPr>
          <a:xfrm>
            <a:off x="6659566" y="1414467"/>
            <a:ext cx="6784976" cy="3816348"/>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125CE374-4D40-2202-3602-2BE0EEC06173}"/>
              </a:ext>
            </a:extLst>
          </p:cNvPr>
          <p:cNvSpPr txBox="1">
            <a:spLocks noGrp="1"/>
          </p:cNvSpPr>
          <p:nvPr>
            <p:ph type="body" sz="quarter" idx="3"/>
          </p:nvPr>
        </p:nvSpPr>
        <p:spPr>
          <a:xfrm>
            <a:off x="2009778" y="5441951"/>
            <a:ext cx="16084552" cy="4454527"/>
          </a:xfrm>
          <a:prstGeom prst="rect">
            <a:avLst/>
          </a:prstGeom>
          <a:noFill/>
          <a:ln>
            <a:noFill/>
          </a:ln>
        </p:spPr>
        <p:txBody>
          <a:bodyPr vert="horz" wrap="square" lIns="91440" tIns="45720" rIns="91440" bIns="45720" anchor="t" anchorCtr="0" compatLnSpc="1">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98DBC9E2-C651-8C82-7B72-A4585B2311F4}"/>
              </a:ext>
            </a:extLst>
          </p:cNvPr>
          <p:cNvSpPr txBox="1">
            <a:spLocks noGrp="1"/>
          </p:cNvSpPr>
          <p:nvPr>
            <p:ph type="ftr" sz="quarter" idx="4"/>
          </p:nvPr>
        </p:nvSpPr>
        <p:spPr>
          <a:xfrm>
            <a:off x="0" y="10742608"/>
            <a:ext cx="8712202" cy="566735"/>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0" cap="none" spc="0" baseline="0">
                <a:solidFill>
                  <a:srgbClr val="000000"/>
                </a:solidFill>
                <a:uFillTx/>
                <a:latin typeface="Calibri"/>
              </a:defRPr>
            </a:lvl1pPr>
          </a:lstStyle>
          <a:p>
            <a:pPr lvl="0"/>
            <a:endParaRPr lang="en-US"/>
          </a:p>
        </p:txBody>
      </p:sp>
      <p:sp>
        <p:nvSpPr>
          <p:cNvPr id="7" name="Slide Number Placeholder 6">
            <a:extLst>
              <a:ext uri="{FF2B5EF4-FFF2-40B4-BE49-F238E27FC236}">
                <a16:creationId xmlns:a16="http://schemas.microsoft.com/office/drawing/2014/main" id="{EB1FBD46-070F-7D18-7404-160112CD2062}"/>
              </a:ext>
            </a:extLst>
          </p:cNvPr>
          <p:cNvSpPr txBox="1">
            <a:spLocks noGrp="1"/>
          </p:cNvSpPr>
          <p:nvPr>
            <p:ph type="sldNum" sz="quarter" idx="5"/>
          </p:nvPr>
        </p:nvSpPr>
        <p:spPr>
          <a:xfrm>
            <a:off x="11387142" y="10742608"/>
            <a:ext cx="8712202" cy="566735"/>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0" cap="none" spc="0" baseline="0">
                <a:solidFill>
                  <a:srgbClr val="000000"/>
                </a:solidFill>
                <a:uFillTx/>
                <a:latin typeface="Calibri"/>
              </a:defRPr>
            </a:lvl1pPr>
          </a:lstStyle>
          <a:p>
            <a:pPr lvl="0"/>
            <a:fld id="{CC7F83A1-23F0-457A-84CC-50EA8F705C73}" type="slidenum">
              <a:t>‹#›</a:t>
            </a:fld>
            <a:endParaRPr lang="en-US"/>
          </a:p>
        </p:txBody>
      </p:sp>
      <p:sp>
        <p:nvSpPr>
          <p:cNvPr id="8" name="Header Placeholder 1">
            <a:extLst>
              <a:ext uri="{FF2B5EF4-FFF2-40B4-BE49-F238E27FC236}">
                <a16:creationId xmlns:a16="http://schemas.microsoft.com/office/drawing/2014/main" id="{B2AB5256-BF90-D6FE-EAD9-B3518248F558}"/>
              </a:ext>
            </a:extLst>
          </p:cNvPr>
          <p:cNvSpPr txBox="1">
            <a:spLocks noGrp="1"/>
          </p:cNvSpPr>
          <p:nvPr>
            <p:ph type="hdr" sz="quarter" idx="10"/>
          </p:nvPr>
        </p:nvSpPr>
        <p:spPr>
          <a:xfrm>
            <a:off x="0" y="0"/>
            <a:ext cx="8712202" cy="566735"/>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9" name="Date Placeholder 2">
            <a:extLst>
              <a:ext uri="{FF2B5EF4-FFF2-40B4-BE49-F238E27FC236}">
                <a16:creationId xmlns:a16="http://schemas.microsoft.com/office/drawing/2014/main" id="{91579D18-F747-3304-54D9-D3F6D4F390A5}"/>
              </a:ext>
            </a:extLst>
          </p:cNvPr>
          <p:cNvSpPr txBox="1">
            <a:spLocks noGrp="1"/>
          </p:cNvSpPr>
          <p:nvPr>
            <p:ph type="dt" sz="quarter" idx="7"/>
          </p:nvPr>
        </p:nvSpPr>
        <p:spPr>
          <a:xfrm>
            <a:off x="11387142" y="0"/>
            <a:ext cx="8712202" cy="566735"/>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D88FFD8B-C8B2-44E1-AF13-95AE98F74B69}" type="datetime1">
              <a:rPr lang="en-US"/>
              <a:pPr lvl="0"/>
              <a:t>1/22/2024</a:t>
            </a:fld>
            <a:endParaRPr lang="en-US"/>
          </a:p>
        </p:txBody>
      </p:sp>
      <p:sp>
        <p:nvSpPr>
          <p:cNvPr id="10" name="Slide Image Placeholder 3">
            <a:extLst>
              <a:ext uri="{FF2B5EF4-FFF2-40B4-BE49-F238E27FC236}">
                <a16:creationId xmlns:a16="http://schemas.microsoft.com/office/drawing/2014/main" id="{30C6D324-0810-9C55-1BE8-D5273FB84DA3}"/>
              </a:ext>
            </a:extLst>
          </p:cNvPr>
          <p:cNvSpPr>
            <a:spLocks noGrp="1" noRot="1" noChangeAspect="1"/>
          </p:cNvSpPr>
          <p:nvPr>
            <p:ph type="sldImg" sz="quarter" idx="4294967295"/>
          </p:nvPr>
        </p:nvSpPr>
        <p:spPr>
          <a:xfrm>
            <a:off x="6659566" y="1414467"/>
            <a:ext cx="6784976" cy="3816348"/>
          </a:xfrm>
          <a:prstGeom prst="rect">
            <a:avLst/>
          </a:prstGeom>
          <a:noFill/>
          <a:ln w="12701">
            <a:solidFill>
              <a:srgbClr val="000000"/>
            </a:solidFill>
            <a:prstDash val="solid"/>
          </a:ln>
        </p:spPr>
      </p:sp>
      <p:sp>
        <p:nvSpPr>
          <p:cNvPr id="11" name="Notes Placeholder 4">
            <a:extLst>
              <a:ext uri="{FF2B5EF4-FFF2-40B4-BE49-F238E27FC236}">
                <a16:creationId xmlns:a16="http://schemas.microsoft.com/office/drawing/2014/main" id="{3C830009-F2D1-5A62-F56A-49BD2E7F372D}"/>
              </a:ext>
            </a:extLst>
          </p:cNvPr>
          <p:cNvSpPr txBox="1">
            <a:spLocks noGrp="1"/>
          </p:cNvSpPr>
          <p:nvPr>
            <p:ph type="body" sz="quarter" idx="4294967295"/>
          </p:nvPr>
        </p:nvSpPr>
        <p:spPr>
          <a:xfrm>
            <a:off x="2009778" y="5441951"/>
            <a:ext cx="16084552" cy="4454527"/>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5">
            <a:extLst>
              <a:ext uri="{FF2B5EF4-FFF2-40B4-BE49-F238E27FC236}">
                <a16:creationId xmlns:a16="http://schemas.microsoft.com/office/drawing/2014/main" id="{F0D7AF88-D9F9-9186-9FD7-52707C51A88E}"/>
              </a:ext>
            </a:extLst>
          </p:cNvPr>
          <p:cNvSpPr txBox="1">
            <a:spLocks noGrp="1"/>
          </p:cNvSpPr>
          <p:nvPr>
            <p:ph type="ftr" sz="quarter" idx="9"/>
          </p:nvPr>
        </p:nvSpPr>
        <p:spPr>
          <a:xfrm>
            <a:off x="0" y="10742608"/>
            <a:ext cx="8712202" cy="566735"/>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13" name="Slide Number Placeholder 6">
            <a:extLst>
              <a:ext uri="{FF2B5EF4-FFF2-40B4-BE49-F238E27FC236}">
                <a16:creationId xmlns:a16="http://schemas.microsoft.com/office/drawing/2014/main" id="{D9B08625-B7EE-9BB0-7296-DC809B4830C0}"/>
              </a:ext>
            </a:extLst>
          </p:cNvPr>
          <p:cNvSpPr txBox="1">
            <a:spLocks noGrp="1"/>
          </p:cNvSpPr>
          <p:nvPr>
            <p:ph type="sldNum" sz="quarter" idx="8"/>
          </p:nvPr>
        </p:nvSpPr>
        <p:spPr>
          <a:xfrm>
            <a:off x="11387142" y="10742608"/>
            <a:ext cx="8712202" cy="566735"/>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21E41F67-206E-4575-8549-8AA3B3837A12}" type="slidenum">
              <a:t>‹#›</a:t>
            </a:fld>
            <a:endParaRPr lang="en-US"/>
          </a:p>
        </p:txBody>
      </p:sp>
    </p:spTree>
    <p:extLst>
      <p:ext uri="{BB962C8B-B14F-4D97-AF65-F5344CB8AC3E}">
        <p14:creationId xmlns:p14="http://schemas.microsoft.com/office/powerpoint/2010/main" val="388678774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F10B66-43AB-45DD-E3BB-FAE49ABCF6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D8C7DF-0280-2B09-710C-B78FB2783ABB}"/>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D6E2E254-438F-196F-BA4D-B157BF2F81B3}"/>
              </a:ext>
            </a:extLst>
          </p:cNvPr>
          <p:cNvSpPr txBox="1"/>
          <p:nvPr/>
        </p:nvSpPr>
        <p:spPr>
          <a:xfrm>
            <a:off x="11387142" y="10742608"/>
            <a:ext cx="8712202" cy="56673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DAB3BA1-630E-42B9-8370-3558CAF21019}" type="slidenum">
              <a:t>8</a:t>
            </a:fld>
            <a:endParaRPr lang="en-US" sz="1200" b="0" i="0" u="none" strike="noStrike" kern="0" cap="none" spc="0" baseline="0">
              <a:solidFill>
                <a:srgbClr val="000000"/>
              </a:solidFill>
              <a:uFillTx/>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3150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9730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7">
            <a:extLst>
              <a:ext uri="{FF2B5EF4-FFF2-40B4-BE49-F238E27FC236}">
                <a16:creationId xmlns:a16="http://schemas.microsoft.com/office/drawing/2014/main" id="{93A908EF-FC06-1341-949D-F0786A14E3A5}"/>
              </a:ext>
            </a:extLst>
          </p:cNvPr>
          <p:cNvSpPr txBox="1">
            <a:spLocks noGrp="1"/>
          </p:cNvSpPr>
          <p:nvPr>
            <p:ph type="sldNum" sz="quarter" idx="8"/>
          </p:nvPr>
        </p:nvSpPr>
        <p:spPr/>
        <p:txBody>
          <a:bodyPr/>
          <a:lstStyle>
            <a:lvl1pPr>
              <a:defRPr/>
            </a:lvl1pPr>
          </a:lstStyle>
          <a:p>
            <a:pPr lvl="0"/>
            <a:fld id="{537C80F9-63B8-47B4-8D78-E4B7D8507809}" type="slidenum">
              <a:t>‹#›</a:t>
            </a:fld>
            <a:endParaRPr lang="en-US"/>
          </a:p>
        </p:txBody>
      </p:sp>
    </p:spTree>
    <p:extLst>
      <p:ext uri="{BB962C8B-B14F-4D97-AF65-F5344CB8AC3E}">
        <p14:creationId xmlns:p14="http://schemas.microsoft.com/office/powerpoint/2010/main" val="875318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rgbClr val="FFFFFF"/>
        </a:solidFill>
        <a:effectLst/>
      </p:bgPr>
    </p:bg>
    <p:spTree>
      <p:nvGrpSpPr>
        <p:cNvPr id="1" name=""/>
        <p:cNvGrpSpPr/>
        <p:nvPr/>
      </p:nvGrpSpPr>
      <p:grpSpPr>
        <a:xfrm>
          <a:off x="0" y="0"/>
          <a:ext cx="0" cy="0"/>
          <a:chOff x="0" y="0"/>
          <a:chExt cx="0" cy="0"/>
        </a:xfrm>
      </p:grpSpPr>
      <p:pic>
        <p:nvPicPr>
          <p:cNvPr id="2" name="bg object 16">
            <a:extLst>
              <a:ext uri="{FF2B5EF4-FFF2-40B4-BE49-F238E27FC236}">
                <a16:creationId xmlns:a16="http://schemas.microsoft.com/office/drawing/2014/main" id="{D068644D-C51F-9C76-3ECB-0ECABFACBB3B}"/>
              </a:ext>
            </a:extLst>
          </p:cNvPr>
          <p:cNvPicPr>
            <a:picLocks noChangeAspect="1"/>
          </p:cNvPicPr>
          <p:nvPr/>
        </p:nvPicPr>
        <p:blipFill>
          <a:blip r:embed="rId2"/>
          <a:stretch>
            <a:fillRect/>
          </a:stretch>
        </p:blipFill>
        <p:spPr>
          <a:xfrm>
            <a:off x="0" y="0"/>
            <a:ext cx="20104098" cy="11308558"/>
          </a:xfrm>
          <a:prstGeom prst="rect">
            <a:avLst/>
          </a:prstGeom>
          <a:noFill/>
          <a:ln cap="flat">
            <a:noFill/>
          </a:ln>
        </p:spPr>
      </p:pic>
      <p:sp>
        <p:nvSpPr>
          <p:cNvPr id="3" name="bg object 17">
            <a:extLst>
              <a:ext uri="{FF2B5EF4-FFF2-40B4-BE49-F238E27FC236}">
                <a16:creationId xmlns:a16="http://schemas.microsoft.com/office/drawing/2014/main" id="{0512DB69-58AF-A540-7611-AFC787E7D36E}"/>
              </a:ext>
            </a:extLst>
          </p:cNvPr>
          <p:cNvSpPr/>
          <p:nvPr/>
        </p:nvSpPr>
        <p:spPr>
          <a:xfrm>
            <a:off x="1245568" y="1164680"/>
            <a:ext cx="833118" cy="833118"/>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7D432DA8-A9BD-5EB4-5DE7-D4EAF8B3BAA9}"/>
              </a:ext>
            </a:extLst>
          </p:cNvPr>
          <p:cNvPicPr>
            <a:picLocks noChangeAspect="1"/>
          </p:cNvPicPr>
          <p:nvPr/>
        </p:nvPicPr>
        <p:blipFill>
          <a:blip r:embed="rId3"/>
          <a:stretch>
            <a:fillRect/>
          </a:stretch>
        </p:blipFill>
        <p:spPr>
          <a:xfrm>
            <a:off x="2305485" y="1164433"/>
            <a:ext cx="715271" cy="885184"/>
          </a:xfrm>
          <a:prstGeom prst="rect">
            <a:avLst/>
          </a:prstGeom>
          <a:noFill/>
          <a:ln cap="flat">
            <a:noFill/>
          </a:ln>
        </p:spPr>
      </p:pic>
      <p:sp>
        <p:nvSpPr>
          <p:cNvPr id="5" name="bg object 19">
            <a:extLst>
              <a:ext uri="{FF2B5EF4-FFF2-40B4-BE49-F238E27FC236}">
                <a16:creationId xmlns:a16="http://schemas.microsoft.com/office/drawing/2014/main" id="{0066B0F6-7F94-0A94-3A5F-E139DD851923}"/>
              </a:ext>
            </a:extLst>
          </p:cNvPr>
          <p:cNvSpPr/>
          <p:nvPr/>
        </p:nvSpPr>
        <p:spPr>
          <a:xfrm>
            <a:off x="1127985" y="1047106"/>
            <a:ext cx="2197102" cy="1068074"/>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6" name="bg object 20">
            <a:extLst>
              <a:ext uri="{FF2B5EF4-FFF2-40B4-BE49-F238E27FC236}">
                <a16:creationId xmlns:a16="http://schemas.microsoft.com/office/drawing/2014/main" id="{40717013-8251-3E38-D974-7A4591F9570F}"/>
              </a:ext>
            </a:extLst>
          </p:cNvPr>
          <p:cNvPicPr>
            <a:picLocks noChangeAspect="1"/>
          </p:cNvPicPr>
          <p:nvPr/>
        </p:nvPicPr>
        <p:blipFill>
          <a:blip r:embed="rId4"/>
          <a:stretch>
            <a:fillRect/>
          </a:stretch>
        </p:blipFill>
        <p:spPr>
          <a:xfrm>
            <a:off x="3350151" y="1210528"/>
            <a:ext cx="173361" cy="99980"/>
          </a:xfrm>
          <a:prstGeom prst="rect">
            <a:avLst/>
          </a:prstGeom>
          <a:noFill/>
          <a:ln cap="flat">
            <a:noFill/>
          </a:ln>
        </p:spPr>
      </p:pic>
      <p:pic>
        <p:nvPicPr>
          <p:cNvPr id="7" name="bg object 21">
            <a:extLst>
              <a:ext uri="{FF2B5EF4-FFF2-40B4-BE49-F238E27FC236}">
                <a16:creationId xmlns:a16="http://schemas.microsoft.com/office/drawing/2014/main" id="{A32DA555-7652-ACA6-6AEC-3B6A50FC6CB7}"/>
              </a:ext>
            </a:extLst>
          </p:cNvPr>
          <p:cNvPicPr>
            <a:picLocks noChangeAspect="1"/>
          </p:cNvPicPr>
          <p:nvPr/>
        </p:nvPicPr>
        <p:blipFill>
          <a:blip r:embed="rId5"/>
          <a:stretch>
            <a:fillRect/>
          </a:stretch>
        </p:blipFill>
        <p:spPr>
          <a:xfrm>
            <a:off x="3543748" y="1167853"/>
            <a:ext cx="292415" cy="181965"/>
          </a:xfrm>
          <a:prstGeom prst="rect">
            <a:avLst/>
          </a:prstGeom>
          <a:noFill/>
          <a:ln cap="flat">
            <a:noFill/>
          </a:ln>
        </p:spPr>
      </p:pic>
      <p:pic>
        <p:nvPicPr>
          <p:cNvPr id="8" name="bg object 22">
            <a:extLst>
              <a:ext uri="{FF2B5EF4-FFF2-40B4-BE49-F238E27FC236}">
                <a16:creationId xmlns:a16="http://schemas.microsoft.com/office/drawing/2014/main" id="{35E5961C-7777-FAAB-D6E9-CD75784D61DF}"/>
              </a:ext>
            </a:extLst>
          </p:cNvPr>
          <p:cNvPicPr>
            <a:picLocks noChangeAspect="1"/>
          </p:cNvPicPr>
          <p:nvPr/>
        </p:nvPicPr>
        <p:blipFill>
          <a:blip r:embed="rId6"/>
          <a:stretch>
            <a:fillRect/>
          </a:stretch>
        </p:blipFill>
        <p:spPr>
          <a:xfrm>
            <a:off x="3913119" y="1167853"/>
            <a:ext cx="297472" cy="181965"/>
          </a:xfrm>
          <a:prstGeom prst="rect">
            <a:avLst/>
          </a:prstGeom>
          <a:noFill/>
          <a:ln cap="flat">
            <a:noFill/>
          </a:ln>
        </p:spPr>
      </p:pic>
      <p:pic>
        <p:nvPicPr>
          <p:cNvPr id="9" name="bg object 23">
            <a:extLst>
              <a:ext uri="{FF2B5EF4-FFF2-40B4-BE49-F238E27FC236}">
                <a16:creationId xmlns:a16="http://schemas.microsoft.com/office/drawing/2014/main" id="{2AA4F058-E6BD-781D-8E54-46BE7F9A570E}"/>
              </a:ext>
            </a:extLst>
          </p:cNvPr>
          <p:cNvPicPr>
            <a:picLocks noChangeAspect="1"/>
          </p:cNvPicPr>
          <p:nvPr/>
        </p:nvPicPr>
        <p:blipFill>
          <a:blip r:embed="rId7"/>
          <a:stretch>
            <a:fillRect/>
          </a:stretch>
        </p:blipFill>
        <p:spPr>
          <a:xfrm>
            <a:off x="4234184" y="1167862"/>
            <a:ext cx="309286" cy="142646"/>
          </a:xfrm>
          <a:prstGeom prst="rect">
            <a:avLst/>
          </a:prstGeom>
          <a:noFill/>
          <a:ln cap="flat">
            <a:noFill/>
          </a:ln>
        </p:spPr>
      </p:pic>
      <p:pic>
        <p:nvPicPr>
          <p:cNvPr id="10" name="bg object 24">
            <a:extLst>
              <a:ext uri="{FF2B5EF4-FFF2-40B4-BE49-F238E27FC236}">
                <a16:creationId xmlns:a16="http://schemas.microsoft.com/office/drawing/2014/main" id="{DA0621E2-13F1-34EE-ED2A-AF6D5303ACA5}"/>
              </a:ext>
            </a:extLst>
          </p:cNvPr>
          <p:cNvPicPr>
            <a:picLocks noChangeAspect="1"/>
          </p:cNvPicPr>
          <p:nvPr/>
        </p:nvPicPr>
        <p:blipFill>
          <a:blip r:embed="rId8"/>
          <a:stretch>
            <a:fillRect/>
          </a:stretch>
        </p:blipFill>
        <p:spPr>
          <a:xfrm>
            <a:off x="4567053" y="1167862"/>
            <a:ext cx="90799" cy="142637"/>
          </a:xfrm>
          <a:prstGeom prst="rect">
            <a:avLst/>
          </a:prstGeom>
          <a:noFill/>
          <a:ln cap="flat">
            <a:noFill/>
          </a:ln>
        </p:spPr>
      </p:pic>
      <p:pic>
        <p:nvPicPr>
          <p:cNvPr id="11" name="bg object 25">
            <a:extLst>
              <a:ext uri="{FF2B5EF4-FFF2-40B4-BE49-F238E27FC236}">
                <a16:creationId xmlns:a16="http://schemas.microsoft.com/office/drawing/2014/main" id="{DC7EEA63-7890-D913-CFE4-DC812A7A6453}"/>
              </a:ext>
            </a:extLst>
          </p:cNvPr>
          <p:cNvPicPr>
            <a:picLocks noChangeAspect="1"/>
          </p:cNvPicPr>
          <p:nvPr/>
        </p:nvPicPr>
        <p:blipFill>
          <a:blip r:embed="rId9"/>
          <a:stretch>
            <a:fillRect/>
          </a:stretch>
        </p:blipFill>
        <p:spPr>
          <a:xfrm>
            <a:off x="4687827" y="1212777"/>
            <a:ext cx="84417" cy="97712"/>
          </a:xfrm>
          <a:prstGeom prst="rect">
            <a:avLst/>
          </a:prstGeom>
          <a:noFill/>
          <a:ln cap="flat">
            <a:noFill/>
          </a:ln>
        </p:spPr>
      </p:pic>
      <p:sp>
        <p:nvSpPr>
          <p:cNvPr id="12" name="bg object 26">
            <a:extLst>
              <a:ext uri="{FF2B5EF4-FFF2-40B4-BE49-F238E27FC236}">
                <a16:creationId xmlns:a16="http://schemas.microsoft.com/office/drawing/2014/main" id="{A647F70C-D125-E1C4-0182-01C52345DA97}"/>
              </a:ext>
            </a:extLst>
          </p:cNvPr>
          <p:cNvSpPr/>
          <p:nvPr/>
        </p:nvSpPr>
        <p:spPr>
          <a:xfrm>
            <a:off x="4793604" y="1210546"/>
            <a:ext cx="60322" cy="100327"/>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13" name="bg object 27">
            <a:extLst>
              <a:ext uri="{FF2B5EF4-FFF2-40B4-BE49-F238E27FC236}">
                <a16:creationId xmlns:a16="http://schemas.microsoft.com/office/drawing/2014/main" id="{C67D58AF-CFFA-0AE1-4FEA-59FD2FA0D065}"/>
              </a:ext>
            </a:extLst>
          </p:cNvPr>
          <p:cNvPicPr>
            <a:picLocks noChangeAspect="1"/>
          </p:cNvPicPr>
          <p:nvPr/>
        </p:nvPicPr>
        <p:blipFill>
          <a:blip r:embed="rId10"/>
          <a:stretch>
            <a:fillRect/>
          </a:stretch>
        </p:blipFill>
        <p:spPr>
          <a:xfrm>
            <a:off x="3299411" y="1400001"/>
            <a:ext cx="349904" cy="174485"/>
          </a:xfrm>
          <a:prstGeom prst="rect">
            <a:avLst/>
          </a:prstGeom>
          <a:noFill/>
          <a:ln cap="flat">
            <a:noFill/>
          </a:ln>
        </p:spPr>
      </p:pic>
      <p:sp>
        <p:nvSpPr>
          <p:cNvPr id="14" name="bg object 28">
            <a:extLst>
              <a:ext uri="{FF2B5EF4-FFF2-40B4-BE49-F238E27FC236}">
                <a16:creationId xmlns:a16="http://schemas.microsoft.com/office/drawing/2014/main" id="{B6A895C9-EA1E-173D-DB2C-E5A1B15695AA}"/>
              </a:ext>
            </a:extLst>
          </p:cNvPr>
          <p:cNvSpPr/>
          <p:nvPr/>
        </p:nvSpPr>
        <p:spPr>
          <a:xfrm>
            <a:off x="3678905" y="1435196"/>
            <a:ext cx="53977" cy="97785"/>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15" name="bg object 29">
            <a:extLst>
              <a:ext uri="{FF2B5EF4-FFF2-40B4-BE49-F238E27FC236}">
                <a16:creationId xmlns:a16="http://schemas.microsoft.com/office/drawing/2014/main" id="{141C1285-AC85-8B65-07D0-5C3011CE5D4A}"/>
              </a:ext>
            </a:extLst>
          </p:cNvPr>
          <p:cNvPicPr>
            <a:picLocks noChangeAspect="1"/>
          </p:cNvPicPr>
          <p:nvPr/>
        </p:nvPicPr>
        <p:blipFill>
          <a:blip r:embed="rId11"/>
          <a:stretch>
            <a:fillRect/>
          </a:stretch>
        </p:blipFill>
        <p:spPr>
          <a:xfrm>
            <a:off x="3751728" y="1437445"/>
            <a:ext cx="84426" cy="97712"/>
          </a:xfrm>
          <a:prstGeom prst="rect">
            <a:avLst/>
          </a:prstGeom>
          <a:noFill/>
          <a:ln cap="flat">
            <a:noFill/>
          </a:ln>
        </p:spPr>
      </p:pic>
      <p:pic>
        <p:nvPicPr>
          <p:cNvPr id="16" name="bg object 30">
            <a:extLst>
              <a:ext uri="{FF2B5EF4-FFF2-40B4-BE49-F238E27FC236}">
                <a16:creationId xmlns:a16="http://schemas.microsoft.com/office/drawing/2014/main" id="{BE58452C-033E-3C74-1993-F022AB9432D4}"/>
              </a:ext>
            </a:extLst>
          </p:cNvPr>
          <p:cNvPicPr>
            <a:picLocks noChangeAspect="1"/>
          </p:cNvPicPr>
          <p:nvPr/>
        </p:nvPicPr>
        <p:blipFill>
          <a:blip r:embed="rId12"/>
          <a:stretch>
            <a:fillRect/>
          </a:stretch>
        </p:blipFill>
        <p:spPr>
          <a:xfrm>
            <a:off x="3305016" y="1689838"/>
            <a:ext cx="83301" cy="130658"/>
          </a:xfrm>
          <a:prstGeom prst="rect">
            <a:avLst/>
          </a:prstGeom>
          <a:noFill/>
          <a:ln cap="flat">
            <a:noFill/>
          </a:ln>
        </p:spPr>
      </p:pic>
      <p:pic>
        <p:nvPicPr>
          <p:cNvPr id="17" name="bg object 31">
            <a:extLst>
              <a:ext uri="{FF2B5EF4-FFF2-40B4-BE49-F238E27FC236}">
                <a16:creationId xmlns:a16="http://schemas.microsoft.com/office/drawing/2014/main" id="{159CFE7D-97D6-7513-C0F4-352B245E429A}"/>
              </a:ext>
            </a:extLst>
          </p:cNvPr>
          <p:cNvPicPr>
            <a:picLocks noChangeAspect="1"/>
          </p:cNvPicPr>
          <p:nvPr/>
        </p:nvPicPr>
        <p:blipFill>
          <a:blip r:embed="rId13"/>
          <a:stretch>
            <a:fillRect/>
          </a:stretch>
        </p:blipFill>
        <p:spPr>
          <a:xfrm>
            <a:off x="3408563" y="1725015"/>
            <a:ext cx="84426" cy="97721"/>
          </a:xfrm>
          <a:prstGeom prst="rect">
            <a:avLst/>
          </a:prstGeom>
          <a:noFill/>
          <a:ln cap="flat">
            <a:noFill/>
          </a:ln>
        </p:spPr>
      </p:pic>
      <p:pic>
        <p:nvPicPr>
          <p:cNvPr id="18" name="bg object 32">
            <a:extLst>
              <a:ext uri="{FF2B5EF4-FFF2-40B4-BE49-F238E27FC236}">
                <a16:creationId xmlns:a16="http://schemas.microsoft.com/office/drawing/2014/main" id="{E382679D-55A8-D018-10A9-F3F980AFAFD1}"/>
              </a:ext>
            </a:extLst>
          </p:cNvPr>
          <p:cNvPicPr>
            <a:picLocks noChangeAspect="1"/>
          </p:cNvPicPr>
          <p:nvPr/>
        </p:nvPicPr>
        <p:blipFill>
          <a:blip r:embed="rId14"/>
          <a:stretch>
            <a:fillRect/>
          </a:stretch>
        </p:blipFill>
        <p:spPr>
          <a:xfrm>
            <a:off x="3522945" y="1680081"/>
            <a:ext cx="90799" cy="142664"/>
          </a:xfrm>
          <a:prstGeom prst="rect">
            <a:avLst/>
          </a:prstGeom>
          <a:noFill/>
          <a:ln cap="flat">
            <a:noFill/>
          </a:ln>
        </p:spPr>
      </p:pic>
      <p:sp>
        <p:nvSpPr>
          <p:cNvPr id="19" name="bg object 33">
            <a:extLst>
              <a:ext uri="{FF2B5EF4-FFF2-40B4-BE49-F238E27FC236}">
                <a16:creationId xmlns:a16="http://schemas.microsoft.com/office/drawing/2014/main" id="{DD926991-6B9F-57FF-D06E-5268F4CE72A3}"/>
              </a:ext>
            </a:extLst>
          </p:cNvPr>
          <p:cNvSpPr/>
          <p:nvPr/>
        </p:nvSpPr>
        <p:spPr>
          <a:xfrm>
            <a:off x="3639577" y="1680100"/>
            <a:ext cx="71122" cy="140973"/>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20" name="bg object 34">
            <a:extLst>
              <a:ext uri="{FF2B5EF4-FFF2-40B4-BE49-F238E27FC236}">
                <a16:creationId xmlns:a16="http://schemas.microsoft.com/office/drawing/2014/main" id="{B8C3154C-FF1D-E089-7A94-5B109A80D751}"/>
              </a:ext>
            </a:extLst>
          </p:cNvPr>
          <p:cNvPicPr>
            <a:picLocks noChangeAspect="1"/>
          </p:cNvPicPr>
          <p:nvPr/>
        </p:nvPicPr>
        <p:blipFill>
          <a:blip r:embed="rId15"/>
          <a:stretch>
            <a:fillRect/>
          </a:stretch>
        </p:blipFill>
        <p:spPr>
          <a:xfrm>
            <a:off x="3733568" y="1722766"/>
            <a:ext cx="70747" cy="99962"/>
          </a:xfrm>
          <a:prstGeom prst="rect">
            <a:avLst/>
          </a:prstGeom>
          <a:noFill/>
          <a:ln cap="flat">
            <a:noFill/>
          </a:ln>
        </p:spPr>
      </p:pic>
      <p:sp>
        <p:nvSpPr>
          <p:cNvPr id="21" name="bg object 35">
            <a:extLst>
              <a:ext uri="{FF2B5EF4-FFF2-40B4-BE49-F238E27FC236}">
                <a16:creationId xmlns:a16="http://schemas.microsoft.com/office/drawing/2014/main" id="{3BC6B8DF-57FF-44CD-991F-C49FB13D3F67}"/>
              </a:ext>
            </a:extLst>
          </p:cNvPr>
          <p:cNvSpPr/>
          <p:nvPr/>
        </p:nvSpPr>
        <p:spPr>
          <a:xfrm>
            <a:off x="3879213" y="1689829"/>
            <a:ext cx="100327" cy="13081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22" name="bg object 36">
            <a:extLst>
              <a:ext uri="{FF2B5EF4-FFF2-40B4-BE49-F238E27FC236}">
                <a16:creationId xmlns:a16="http://schemas.microsoft.com/office/drawing/2014/main" id="{461129F2-E61E-E19A-16F2-46FAFF2E1066}"/>
              </a:ext>
            </a:extLst>
          </p:cNvPr>
          <p:cNvPicPr>
            <a:picLocks noChangeAspect="1"/>
          </p:cNvPicPr>
          <p:nvPr/>
        </p:nvPicPr>
        <p:blipFill>
          <a:blip r:embed="rId16"/>
          <a:stretch>
            <a:fillRect/>
          </a:stretch>
        </p:blipFill>
        <p:spPr>
          <a:xfrm>
            <a:off x="4005410" y="1722775"/>
            <a:ext cx="185522" cy="99980"/>
          </a:xfrm>
          <a:prstGeom prst="rect">
            <a:avLst/>
          </a:prstGeom>
          <a:noFill/>
          <a:ln cap="flat">
            <a:noFill/>
          </a:ln>
        </p:spPr>
      </p:pic>
      <p:sp>
        <p:nvSpPr>
          <p:cNvPr id="23" name="bg object 37">
            <a:extLst>
              <a:ext uri="{FF2B5EF4-FFF2-40B4-BE49-F238E27FC236}">
                <a16:creationId xmlns:a16="http://schemas.microsoft.com/office/drawing/2014/main" id="{BA8DFB43-0299-1D00-14B1-0F9E8986763A}"/>
              </a:ext>
            </a:extLst>
          </p:cNvPr>
          <p:cNvSpPr/>
          <p:nvPr/>
        </p:nvSpPr>
        <p:spPr>
          <a:xfrm>
            <a:off x="4222187" y="1680100"/>
            <a:ext cx="102239" cy="142875"/>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24" name="bg object 38">
            <a:extLst>
              <a:ext uri="{FF2B5EF4-FFF2-40B4-BE49-F238E27FC236}">
                <a16:creationId xmlns:a16="http://schemas.microsoft.com/office/drawing/2014/main" id="{EB05175D-6FB2-0D46-B76A-A7EF5A357032}"/>
              </a:ext>
            </a:extLst>
          </p:cNvPr>
          <p:cNvPicPr>
            <a:picLocks noChangeAspect="1"/>
          </p:cNvPicPr>
          <p:nvPr/>
        </p:nvPicPr>
        <p:blipFill>
          <a:blip r:embed="rId17"/>
          <a:stretch>
            <a:fillRect/>
          </a:stretch>
        </p:blipFill>
        <p:spPr>
          <a:xfrm>
            <a:off x="4344835" y="1680100"/>
            <a:ext cx="84417" cy="140406"/>
          </a:xfrm>
          <a:prstGeom prst="rect">
            <a:avLst/>
          </a:prstGeom>
          <a:noFill/>
          <a:ln cap="flat">
            <a:noFill/>
          </a:ln>
        </p:spPr>
      </p:pic>
      <p:pic>
        <p:nvPicPr>
          <p:cNvPr id="25" name="bg object 39">
            <a:extLst>
              <a:ext uri="{FF2B5EF4-FFF2-40B4-BE49-F238E27FC236}">
                <a16:creationId xmlns:a16="http://schemas.microsoft.com/office/drawing/2014/main" id="{A52D74E2-5B28-0628-E984-BF27ADE75153}"/>
              </a:ext>
            </a:extLst>
          </p:cNvPr>
          <p:cNvPicPr>
            <a:picLocks noChangeAspect="1"/>
          </p:cNvPicPr>
          <p:nvPr/>
        </p:nvPicPr>
        <p:blipFill>
          <a:blip r:embed="rId18"/>
          <a:stretch>
            <a:fillRect/>
          </a:stretch>
        </p:blipFill>
        <p:spPr>
          <a:xfrm>
            <a:off x="3289864" y="1914497"/>
            <a:ext cx="276880" cy="132908"/>
          </a:xfrm>
          <a:prstGeom prst="rect">
            <a:avLst/>
          </a:prstGeom>
          <a:noFill/>
          <a:ln cap="flat">
            <a:noFill/>
          </a:ln>
        </p:spPr>
      </p:pic>
      <p:sp>
        <p:nvSpPr>
          <p:cNvPr id="26" name="bg object 40">
            <a:extLst>
              <a:ext uri="{FF2B5EF4-FFF2-40B4-BE49-F238E27FC236}">
                <a16:creationId xmlns:a16="http://schemas.microsoft.com/office/drawing/2014/main" id="{0A181373-D23D-C303-57CB-D6E7A3570478}"/>
              </a:ext>
            </a:extLst>
          </p:cNvPr>
          <p:cNvSpPr/>
          <p:nvPr/>
        </p:nvSpPr>
        <p:spPr>
          <a:xfrm>
            <a:off x="3598035" y="1904759"/>
            <a:ext cx="17775" cy="140973"/>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27" name="bg object 41">
            <a:extLst>
              <a:ext uri="{FF2B5EF4-FFF2-40B4-BE49-F238E27FC236}">
                <a16:creationId xmlns:a16="http://schemas.microsoft.com/office/drawing/2014/main" id="{B3192D8D-4CC0-D13F-9E62-8BD809002EB9}"/>
              </a:ext>
            </a:extLst>
          </p:cNvPr>
          <p:cNvPicPr>
            <a:picLocks noChangeAspect="1"/>
          </p:cNvPicPr>
          <p:nvPr/>
        </p:nvPicPr>
        <p:blipFill>
          <a:blip r:embed="rId19"/>
          <a:stretch>
            <a:fillRect/>
          </a:stretch>
        </p:blipFill>
        <p:spPr>
          <a:xfrm>
            <a:off x="3641460" y="1947434"/>
            <a:ext cx="161940" cy="99980"/>
          </a:xfrm>
          <a:prstGeom prst="rect">
            <a:avLst/>
          </a:prstGeom>
          <a:noFill/>
          <a:ln cap="flat">
            <a:noFill/>
          </a:ln>
        </p:spPr>
      </p:pic>
      <p:sp>
        <p:nvSpPr>
          <p:cNvPr id="28" name="bg object 42">
            <a:extLst>
              <a:ext uri="{FF2B5EF4-FFF2-40B4-BE49-F238E27FC236}">
                <a16:creationId xmlns:a16="http://schemas.microsoft.com/office/drawing/2014/main" id="{66FD24DD-4263-E41E-3006-516BE316851F}"/>
              </a:ext>
            </a:extLst>
          </p:cNvPr>
          <p:cNvSpPr/>
          <p:nvPr/>
        </p:nvSpPr>
        <p:spPr>
          <a:xfrm>
            <a:off x="785314" y="10523235"/>
            <a:ext cx="18533744"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 f3 0 f3"/>
              <a:gd name="f11" fmla="+- f4 0 f3"/>
              <a:gd name="f12" fmla="?: f6 f0 1"/>
              <a:gd name="f13" fmla="?: f7 f1 1"/>
              <a:gd name="f14" fmla="?: f8 f2 1"/>
              <a:gd name="f15" fmla="*/ f11 1 18533745"/>
              <a:gd name="f16" fmla="*/ f10 1 0"/>
              <a:gd name="f17" fmla="*/ f12 1 18533745"/>
              <a:gd name="f18" fmla="*/ f13 1 21600"/>
              <a:gd name="f19" fmla="*/ 21600 f13 1"/>
              <a:gd name="f20" fmla="*/ 0 1 f15"/>
              <a:gd name="f21" fmla="*/ 18533745 1 f15"/>
              <a:gd name="f22" fmla="*/ 0 1 f16"/>
              <a:gd name="f23" fmla="*/ 1 1 f16"/>
              <a:gd name="f24" fmla="min f18 f17"/>
              <a:gd name="f25" fmla="*/ f19 1 f14"/>
              <a:gd name="f26" fmla="*/ f20 f9 1"/>
              <a:gd name="f27" fmla="*/ f21 f9 1"/>
              <a:gd name="f28" fmla="val f25"/>
              <a:gd name="f29" fmla="*/ f3 f24 1"/>
              <a:gd name="f30" fmla="+- f28 0 f3"/>
              <a:gd name="f31" fmla="*/ f30 1 0"/>
              <a:gd name="f32" fmla="*/ f23 f31 1"/>
              <a:gd name="f33" fmla="*/ f22 f31 1"/>
              <a:gd name="f34" fmla="*/ f33 f24 1"/>
              <a:gd name="f35" fmla="*/ f32 f24 1"/>
            </a:gdLst>
            <a:ahLst/>
            <a:cxnLst>
              <a:cxn ang="3cd4">
                <a:pos x="hc" y="t"/>
              </a:cxn>
              <a:cxn ang="0">
                <a:pos x="r" y="vc"/>
              </a:cxn>
              <a:cxn ang="cd4">
                <a:pos x="hc" y="b"/>
              </a:cxn>
              <a:cxn ang="cd2">
                <a:pos x="l" y="vc"/>
              </a:cxn>
            </a:cxnLst>
            <a:rect l="f26" t="f34" r="f27" b="f35"/>
            <a:pathLst>
              <a:path w="18533745">
                <a:moveTo>
                  <a:pt x="f3" y="f29"/>
                </a:moveTo>
                <a:lnTo>
                  <a:pt x="f5" y="f29"/>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29" name="bg object 43">
            <a:extLst>
              <a:ext uri="{FF2B5EF4-FFF2-40B4-BE49-F238E27FC236}">
                <a16:creationId xmlns:a16="http://schemas.microsoft.com/office/drawing/2014/main" id="{A5EDBA22-BE34-2F1C-F672-8DFC9C7A073F}"/>
              </a:ext>
            </a:extLst>
          </p:cNvPr>
          <p:cNvPicPr>
            <a:picLocks noChangeAspect="1"/>
          </p:cNvPicPr>
          <p:nvPr/>
        </p:nvPicPr>
        <p:blipFill>
          <a:blip r:embed="rId20"/>
          <a:stretch>
            <a:fillRect/>
          </a:stretch>
        </p:blipFill>
        <p:spPr>
          <a:xfrm>
            <a:off x="11824298" y="0"/>
            <a:ext cx="8279800" cy="11308558"/>
          </a:xfrm>
          <a:prstGeom prst="rect">
            <a:avLst/>
          </a:prstGeom>
          <a:noFill/>
          <a:ln cap="flat">
            <a:noFill/>
          </a:ln>
        </p:spPr>
      </p:pic>
      <p:sp>
        <p:nvSpPr>
          <p:cNvPr id="30" name="Holder 2">
            <a:extLst>
              <a:ext uri="{FF2B5EF4-FFF2-40B4-BE49-F238E27FC236}">
                <a16:creationId xmlns:a16="http://schemas.microsoft.com/office/drawing/2014/main" id="{401245B5-951E-BC2A-2440-D8A0CFA2DAD3}"/>
              </a:ext>
            </a:extLst>
          </p:cNvPr>
          <p:cNvSpPr txBox="1">
            <a:spLocks noGrp="1"/>
          </p:cNvSpPr>
          <p:nvPr>
            <p:ph type="title"/>
          </p:nvPr>
        </p:nvSpPr>
        <p:spPr/>
        <p:txBody>
          <a:bodyPr/>
          <a:lstStyle>
            <a:lvl1pPr>
              <a:defRPr/>
            </a:lvl1pPr>
          </a:lstStyle>
          <a:p>
            <a:pPr lvl="0"/>
            <a:endParaRPr lang="en-US"/>
          </a:p>
        </p:txBody>
      </p:sp>
      <p:sp>
        <p:nvSpPr>
          <p:cNvPr id="31" name="Holder 3">
            <a:extLst>
              <a:ext uri="{FF2B5EF4-FFF2-40B4-BE49-F238E27FC236}">
                <a16:creationId xmlns:a16="http://schemas.microsoft.com/office/drawing/2014/main" id="{077F826E-B5E7-2CEC-B121-1834641F20D4}"/>
              </a:ext>
            </a:extLst>
          </p:cNvPr>
          <p:cNvSpPr txBox="1">
            <a:spLocks noGrp="1"/>
          </p:cNvSpPr>
          <p:nvPr>
            <p:ph type="ftr" sz="quarter" idx="9"/>
          </p:nvPr>
        </p:nvSpPr>
        <p:spPr/>
        <p:txBody>
          <a:bodyPr/>
          <a:lstStyle>
            <a:lvl1pPr>
              <a:defRPr/>
            </a:lvl1pPr>
          </a:lstStyle>
          <a:p>
            <a:pPr lvl="0"/>
            <a:endParaRPr lang="en-US"/>
          </a:p>
        </p:txBody>
      </p:sp>
      <p:sp>
        <p:nvSpPr>
          <p:cNvPr id="32" name="Holder 4">
            <a:extLst>
              <a:ext uri="{FF2B5EF4-FFF2-40B4-BE49-F238E27FC236}">
                <a16:creationId xmlns:a16="http://schemas.microsoft.com/office/drawing/2014/main" id="{4D52A6D1-F390-2F53-5D8F-6F8BBF8BF43E}"/>
              </a:ext>
            </a:extLst>
          </p:cNvPr>
          <p:cNvSpPr txBox="1">
            <a:spLocks noGrp="1"/>
          </p:cNvSpPr>
          <p:nvPr>
            <p:ph type="dt" sz="half" idx="7"/>
          </p:nvPr>
        </p:nvSpPr>
        <p:spPr/>
        <p:txBody>
          <a:bodyPr/>
          <a:lstStyle>
            <a:lvl1pPr>
              <a:defRPr/>
            </a:lvl1pPr>
          </a:lstStyle>
          <a:p>
            <a:pPr lvl="0"/>
            <a:fld id="{2FAFA5FE-A59E-4EF0-8934-0FFFCC72A3A6}" type="datetime1">
              <a:rPr lang="en-US"/>
              <a:pPr lvl="0"/>
              <a:t>1/22/2024</a:t>
            </a:fld>
            <a:endParaRPr lang="en-US"/>
          </a:p>
        </p:txBody>
      </p:sp>
      <p:sp>
        <p:nvSpPr>
          <p:cNvPr id="33" name="Holder 5">
            <a:extLst>
              <a:ext uri="{FF2B5EF4-FFF2-40B4-BE49-F238E27FC236}">
                <a16:creationId xmlns:a16="http://schemas.microsoft.com/office/drawing/2014/main" id="{0959BB11-6A63-7245-D1DC-9B54CF4E7273}"/>
              </a:ext>
            </a:extLst>
          </p:cNvPr>
          <p:cNvSpPr txBox="1">
            <a:spLocks noGrp="1"/>
          </p:cNvSpPr>
          <p:nvPr>
            <p:ph type="sldNum" sz="quarter" idx="8"/>
          </p:nvPr>
        </p:nvSpPr>
        <p:spPr/>
        <p:txBody>
          <a:bodyPr/>
          <a:lstStyle>
            <a:lvl1pPr>
              <a:defRPr/>
            </a:lvl1pPr>
          </a:lstStyle>
          <a:p>
            <a:pPr lvl="0"/>
            <a:fld id="{8A0E9D8D-DC4B-41E4-B847-98259F8AFF84}" type="slidenum">
              <a:t>‹#›</a:t>
            </a:fld>
            <a:endParaRPr lang="en-US"/>
          </a:p>
        </p:txBody>
      </p:sp>
    </p:spTree>
    <p:extLst>
      <p:ext uri="{BB962C8B-B14F-4D97-AF65-F5344CB8AC3E}">
        <p14:creationId xmlns:p14="http://schemas.microsoft.com/office/powerpoint/2010/main" val="81012905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539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546A-B8FA-5A8C-08BB-B84F61993447}"/>
              </a:ext>
            </a:extLst>
          </p:cNvPr>
          <p:cNvSpPr>
            <a:spLocks noGrp="1"/>
          </p:cNvSpPr>
          <p:nvPr>
            <p:ph type="title"/>
          </p:nvPr>
        </p:nvSpPr>
        <p:spPr>
          <a:xfrm>
            <a:off x="772613" y="1847179"/>
            <a:ext cx="6537959" cy="1846659"/>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B88C4F6-7D9A-2C23-8550-4143E0B9C7AA}"/>
              </a:ext>
            </a:extLst>
          </p:cNvPr>
          <p:cNvSpPr>
            <a:spLocks noGrp="1"/>
          </p:cNvSpPr>
          <p:nvPr>
            <p:ph idx="1"/>
          </p:nvPr>
        </p:nvSpPr>
        <p:spPr>
          <a:xfrm>
            <a:off x="772613" y="4108518"/>
            <a:ext cx="10126980" cy="1726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8911AC-1EB8-17BE-3554-7F1AEA89AF7A}"/>
              </a:ext>
            </a:extLst>
          </p:cNvPr>
          <p:cNvSpPr>
            <a:spLocks noGrp="1"/>
          </p:cNvSpPr>
          <p:nvPr>
            <p:ph type="dt" sz="half" idx="10"/>
          </p:nvPr>
        </p:nvSpPr>
        <p:spPr>
          <a:xfrm>
            <a:off x="1005209" y="10517693"/>
            <a:ext cx="4623947" cy="276999"/>
          </a:xfrm>
        </p:spPr>
        <p:txBody>
          <a:bodyPr/>
          <a:lstStyle/>
          <a:p>
            <a:fld id="{DD7CC57B-795D-4926-914F-B92CBE142C75}" type="datetimeFigureOut">
              <a:rPr lang="en-GB" smtClean="0"/>
              <a:t>22/01/2024</a:t>
            </a:fld>
            <a:endParaRPr lang="en-GB"/>
          </a:p>
        </p:txBody>
      </p:sp>
      <p:sp>
        <p:nvSpPr>
          <p:cNvPr id="5" name="Footer Placeholder 4">
            <a:extLst>
              <a:ext uri="{FF2B5EF4-FFF2-40B4-BE49-F238E27FC236}">
                <a16:creationId xmlns:a16="http://schemas.microsoft.com/office/drawing/2014/main" id="{D1AB6B96-ECE5-060E-A8FE-5A61D84A5714}"/>
              </a:ext>
            </a:extLst>
          </p:cNvPr>
          <p:cNvSpPr>
            <a:spLocks noGrp="1"/>
          </p:cNvSpPr>
          <p:nvPr>
            <p:ph type="ftr" sz="quarter" idx="11"/>
          </p:nvPr>
        </p:nvSpPr>
        <p:spPr>
          <a:xfrm>
            <a:off x="6835396" y="10517693"/>
            <a:ext cx="6433316" cy="276999"/>
          </a:xfrm>
        </p:spPr>
        <p:txBody>
          <a:bodyPr/>
          <a:lstStyle/>
          <a:p>
            <a:endParaRPr lang="en-GB"/>
          </a:p>
        </p:txBody>
      </p:sp>
      <p:sp>
        <p:nvSpPr>
          <p:cNvPr id="6" name="Slide Number Placeholder 5">
            <a:extLst>
              <a:ext uri="{FF2B5EF4-FFF2-40B4-BE49-F238E27FC236}">
                <a16:creationId xmlns:a16="http://schemas.microsoft.com/office/drawing/2014/main" id="{344ABCBD-66ED-B7DD-B2B6-3C663A6E41F5}"/>
              </a:ext>
            </a:extLst>
          </p:cNvPr>
          <p:cNvSpPr>
            <a:spLocks noGrp="1"/>
          </p:cNvSpPr>
          <p:nvPr>
            <p:ph type="sldNum" sz="quarter" idx="12"/>
          </p:nvPr>
        </p:nvSpPr>
        <p:spPr>
          <a:xfrm>
            <a:off x="19459190" y="10390162"/>
            <a:ext cx="172721" cy="530915"/>
          </a:xfrm>
        </p:spPr>
        <p:txBody>
          <a:bodyPr/>
          <a:lstStyle/>
          <a:p>
            <a:fld id="{5B545701-4A92-4095-BAC9-729ECC6CAE4F}" type="slidenum">
              <a:rPr lang="en-GB" smtClean="0"/>
              <a:t>‹#›</a:t>
            </a:fld>
            <a:endParaRPr lang="en-GB"/>
          </a:p>
        </p:txBody>
      </p:sp>
    </p:spTree>
    <p:extLst>
      <p:ext uri="{BB962C8B-B14F-4D97-AF65-F5344CB8AC3E}">
        <p14:creationId xmlns:p14="http://schemas.microsoft.com/office/powerpoint/2010/main" val="1032548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g object 16">
            <a:extLst>
              <a:ext uri="{FF2B5EF4-FFF2-40B4-BE49-F238E27FC236}">
                <a16:creationId xmlns:a16="http://schemas.microsoft.com/office/drawing/2014/main" id="{5C740579-6A98-A39F-7A04-E11BF9DF62F2}"/>
              </a:ext>
            </a:extLst>
          </p:cNvPr>
          <p:cNvSpPr/>
          <p:nvPr/>
        </p:nvSpPr>
        <p:spPr>
          <a:xfrm>
            <a:off x="523539" y="10261469"/>
            <a:ext cx="19057623" cy="0"/>
          </a:xfrm>
          <a:custGeom>
            <a:avLst/>
            <a:gdLst>
              <a:gd name="f0" fmla="val w"/>
              <a:gd name="f1" fmla="val h"/>
              <a:gd name="f2" fmla="val ss"/>
              <a:gd name="f3" fmla="val 0"/>
              <a:gd name="f4" fmla="val 19057620"/>
              <a:gd name="f5" fmla="val 19057011"/>
              <a:gd name="f6" fmla="abs f0"/>
              <a:gd name="f7" fmla="abs f1"/>
              <a:gd name="f8" fmla="abs f2"/>
              <a:gd name="f9" fmla="*/ f0 1 19057620"/>
              <a:gd name="f10" fmla="+- f3 0 f3"/>
              <a:gd name="f11" fmla="+- f4 0 f3"/>
              <a:gd name="f12" fmla="?: f6 f0 1"/>
              <a:gd name="f13" fmla="?: f7 f1 1"/>
              <a:gd name="f14" fmla="?: f8 f2 1"/>
              <a:gd name="f15" fmla="*/ f11 1 19057620"/>
              <a:gd name="f16" fmla="*/ f10 1 0"/>
              <a:gd name="f17" fmla="*/ f12 1 19057620"/>
              <a:gd name="f18" fmla="*/ f13 1 21600"/>
              <a:gd name="f19" fmla="*/ 21600 f13 1"/>
              <a:gd name="f20" fmla="*/ 0 1 f15"/>
              <a:gd name="f21" fmla="*/ 19057620 1 f15"/>
              <a:gd name="f22" fmla="*/ 0 1 f16"/>
              <a:gd name="f23" fmla="*/ 1 1 f16"/>
              <a:gd name="f24" fmla="min f18 f17"/>
              <a:gd name="f25" fmla="*/ f19 1 f14"/>
              <a:gd name="f26" fmla="*/ f20 f9 1"/>
              <a:gd name="f27" fmla="*/ f21 f9 1"/>
              <a:gd name="f28" fmla="val f25"/>
              <a:gd name="f29" fmla="*/ f3 f24 1"/>
              <a:gd name="f30" fmla="+- f28 0 f3"/>
              <a:gd name="f31" fmla="*/ f30 1 0"/>
              <a:gd name="f32" fmla="*/ f23 f31 1"/>
              <a:gd name="f33" fmla="*/ f22 f31 1"/>
              <a:gd name="f34" fmla="*/ f33 f24 1"/>
              <a:gd name="f35" fmla="*/ f32 f24 1"/>
            </a:gdLst>
            <a:ahLst/>
            <a:cxnLst>
              <a:cxn ang="3cd4">
                <a:pos x="hc" y="t"/>
              </a:cxn>
              <a:cxn ang="0">
                <a:pos x="r" y="vc"/>
              </a:cxn>
              <a:cxn ang="cd4">
                <a:pos x="hc" y="b"/>
              </a:cxn>
              <a:cxn ang="cd2">
                <a:pos x="l" y="vc"/>
              </a:cxn>
            </a:cxnLst>
            <a:rect l="f26" t="f34" r="f27" b="f35"/>
            <a:pathLst>
              <a:path w="19057620">
                <a:moveTo>
                  <a:pt x="f3" y="f29"/>
                </a:moveTo>
                <a:lnTo>
                  <a:pt x="f5" y="f29"/>
                </a:lnTo>
              </a:path>
            </a:pathLst>
          </a:custGeom>
          <a:noFill/>
          <a:ln w="5239" cap="flat">
            <a:solidFill>
              <a:srgbClr val="000000"/>
            </a:solidFill>
            <a:prstDash val="solid"/>
            <a:miter/>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sp>
        <p:nvSpPr>
          <p:cNvPr id="3" name="bg object 17">
            <a:extLst>
              <a:ext uri="{FF2B5EF4-FFF2-40B4-BE49-F238E27FC236}">
                <a16:creationId xmlns:a16="http://schemas.microsoft.com/office/drawing/2014/main" id="{4BAF8981-5E3F-93FF-4A92-5FB1BA1849DA}"/>
              </a:ext>
            </a:extLst>
          </p:cNvPr>
          <p:cNvSpPr/>
          <p:nvPr/>
        </p:nvSpPr>
        <p:spPr>
          <a:xfrm>
            <a:off x="2052288" y="10383140"/>
            <a:ext cx="0" cy="199394"/>
          </a:xfrm>
          <a:custGeom>
            <a:avLst/>
            <a:gdLst>
              <a:gd name="f0" fmla="val w"/>
              <a:gd name="f1" fmla="val h"/>
              <a:gd name="f2" fmla="val ss"/>
              <a:gd name="f3" fmla="val 0"/>
              <a:gd name="f4" fmla="val 199390"/>
              <a:gd name="f5" fmla="val 198946"/>
              <a:gd name="f6" fmla="abs f0"/>
              <a:gd name="f7" fmla="abs f1"/>
              <a:gd name="f8" fmla="abs f2"/>
              <a:gd name="f9" fmla="*/ f1 1 199390"/>
              <a:gd name="f10" fmla="+- f4 0 f3"/>
              <a:gd name="f11" fmla="+- f3 0 f3"/>
              <a:gd name="f12" fmla="?: f6 f0 1"/>
              <a:gd name="f13" fmla="?: f7 f1 1"/>
              <a:gd name="f14" fmla="?: f8 f2 1"/>
              <a:gd name="f15" fmla="*/ f11 1 0"/>
              <a:gd name="f16" fmla="*/ f10 1 199390"/>
              <a:gd name="f17" fmla="*/ f12 1 21600"/>
              <a:gd name="f18" fmla="*/ f13 1 199390"/>
              <a:gd name="f19" fmla="*/ 21600 f12 1"/>
              <a:gd name="f20" fmla="*/ 0 1 f15"/>
              <a:gd name="f21" fmla="*/ 1 1 f15"/>
              <a:gd name="f22" fmla="*/ 0 1 f16"/>
              <a:gd name="f23" fmla="*/ 199390 1 f16"/>
              <a:gd name="f24" fmla="min f18 f17"/>
              <a:gd name="f25" fmla="*/ f19 1 f14"/>
              <a:gd name="f26" fmla="*/ f23 f9 1"/>
              <a:gd name="f27" fmla="*/ f22 f9 1"/>
              <a:gd name="f28" fmla="val f25"/>
              <a:gd name="f29" fmla="*/ f3 f24 1"/>
              <a:gd name="f30" fmla="+- f28 0 f3"/>
              <a:gd name="f31" fmla="*/ f30 1 0"/>
              <a:gd name="f32" fmla="*/ f20 f31 1"/>
              <a:gd name="f33" fmla="*/ f21 f31 1"/>
              <a:gd name="f34" fmla="*/ f32 f24 1"/>
              <a:gd name="f35" fmla="*/ f33 f24 1"/>
            </a:gdLst>
            <a:ahLst/>
            <a:cxnLst>
              <a:cxn ang="3cd4">
                <a:pos x="hc" y="t"/>
              </a:cxn>
              <a:cxn ang="0">
                <a:pos x="r" y="vc"/>
              </a:cxn>
              <a:cxn ang="cd4">
                <a:pos x="hc" y="b"/>
              </a:cxn>
              <a:cxn ang="cd2">
                <a:pos x="l" y="vc"/>
              </a:cxn>
            </a:cxnLst>
            <a:rect l="f34" t="f27" r="f35" b="f26"/>
            <a:pathLst>
              <a:path h="199390">
                <a:moveTo>
                  <a:pt x="f29" y="f5"/>
                </a:moveTo>
                <a:lnTo>
                  <a:pt x="f29" y="f3"/>
                </a:lnTo>
              </a:path>
            </a:pathLst>
          </a:custGeom>
          <a:noFill/>
          <a:ln w="20939" cap="flat">
            <a:solidFill>
              <a:srgbClr val="F43882"/>
            </a:solidFill>
            <a:prstDash val="solid"/>
            <a:miter/>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87133D0-8B2F-943E-3DC6-085245C61237}"/>
              </a:ext>
            </a:extLst>
          </p:cNvPr>
          <p:cNvPicPr>
            <a:picLocks noChangeAspect="1"/>
          </p:cNvPicPr>
          <p:nvPr/>
        </p:nvPicPr>
        <p:blipFill>
          <a:blip r:embed="rId8"/>
          <a:stretch>
            <a:fillRect/>
          </a:stretch>
        </p:blipFill>
        <p:spPr>
          <a:xfrm>
            <a:off x="0" y="0"/>
            <a:ext cx="20104098" cy="1109917"/>
          </a:xfrm>
          <a:prstGeom prst="rect">
            <a:avLst/>
          </a:prstGeom>
          <a:noFill/>
          <a:ln cap="flat">
            <a:noFill/>
          </a:ln>
        </p:spPr>
      </p:pic>
      <p:pic>
        <p:nvPicPr>
          <p:cNvPr id="5" name="bg object 19">
            <a:extLst>
              <a:ext uri="{FF2B5EF4-FFF2-40B4-BE49-F238E27FC236}">
                <a16:creationId xmlns:a16="http://schemas.microsoft.com/office/drawing/2014/main" id="{8898E50E-C0A5-30C5-A9E0-E6CFF07B2465}"/>
              </a:ext>
            </a:extLst>
          </p:cNvPr>
          <p:cNvPicPr>
            <a:picLocks noChangeAspect="1"/>
          </p:cNvPicPr>
          <p:nvPr/>
        </p:nvPicPr>
        <p:blipFill>
          <a:blip r:embed="rId9"/>
          <a:stretch>
            <a:fillRect/>
          </a:stretch>
        </p:blipFill>
        <p:spPr>
          <a:xfrm>
            <a:off x="785314" y="247464"/>
            <a:ext cx="1089873" cy="614988"/>
          </a:xfrm>
          <a:prstGeom prst="rect">
            <a:avLst/>
          </a:prstGeom>
          <a:noFill/>
          <a:ln cap="flat">
            <a:noFill/>
          </a:ln>
        </p:spPr>
      </p:pic>
      <p:pic>
        <p:nvPicPr>
          <p:cNvPr id="6" name="bg object 20">
            <a:extLst>
              <a:ext uri="{FF2B5EF4-FFF2-40B4-BE49-F238E27FC236}">
                <a16:creationId xmlns:a16="http://schemas.microsoft.com/office/drawing/2014/main" id="{3F22C53C-765A-478A-89E0-0184D4E59CFF}"/>
              </a:ext>
            </a:extLst>
          </p:cNvPr>
          <p:cNvPicPr>
            <a:picLocks noChangeAspect="1"/>
          </p:cNvPicPr>
          <p:nvPr/>
        </p:nvPicPr>
        <p:blipFill>
          <a:blip r:embed="rId10"/>
          <a:stretch>
            <a:fillRect/>
          </a:stretch>
        </p:blipFill>
        <p:spPr>
          <a:xfrm>
            <a:off x="1958791" y="315029"/>
            <a:ext cx="971833" cy="509595"/>
          </a:xfrm>
          <a:prstGeom prst="rect">
            <a:avLst/>
          </a:prstGeom>
          <a:noFill/>
          <a:ln cap="flat">
            <a:noFill/>
          </a:ln>
        </p:spPr>
      </p:pic>
      <p:sp>
        <p:nvSpPr>
          <p:cNvPr id="7" name="Holder 2">
            <a:extLst>
              <a:ext uri="{FF2B5EF4-FFF2-40B4-BE49-F238E27FC236}">
                <a16:creationId xmlns:a16="http://schemas.microsoft.com/office/drawing/2014/main" id="{18ECD3FF-DA9E-4CD1-BFEB-D4AC86C5324D}"/>
              </a:ext>
            </a:extLst>
          </p:cNvPr>
          <p:cNvSpPr txBox="1">
            <a:spLocks noGrp="1"/>
          </p:cNvSpPr>
          <p:nvPr>
            <p:ph type="title"/>
          </p:nvPr>
        </p:nvSpPr>
        <p:spPr>
          <a:xfrm>
            <a:off x="772613" y="1847179"/>
            <a:ext cx="6537959" cy="1534792"/>
          </a:xfrm>
          <a:prstGeom prst="rect">
            <a:avLst/>
          </a:prstGeom>
          <a:noFill/>
          <a:ln>
            <a:noFill/>
          </a:ln>
        </p:spPr>
        <p:txBody>
          <a:bodyPr vert="horz" wrap="square" lIns="0" tIns="0" rIns="0" bIns="0" anchor="t" anchorCtr="0" compatLnSpc="1">
            <a:spAutoFit/>
          </a:bodyPr>
          <a:lstStyle/>
          <a:p>
            <a:pPr lvl="0"/>
            <a:endParaRPr lang="en-US"/>
          </a:p>
        </p:txBody>
      </p:sp>
      <p:sp>
        <p:nvSpPr>
          <p:cNvPr id="8" name="Holder 3">
            <a:extLst>
              <a:ext uri="{FF2B5EF4-FFF2-40B4-BE49-F238E27FC236}">
                <a16:creationId xmlns:a16="http://schemas.microsoft.com/office/drawing/2014/main" id="{FEEDC205-B697-C8C6-FBF6-137DD0A3D444}"/>
              </a:ext>
            </a:extLst>
          </p:cNvPr>
          <p:cNvSpPr txBox="1">
            <a:spLocks noGrp="1"/>
          </p:cNvSpPr>
          <p:nvPr>
            <p:ph type="body" idx="1"/>
          </p:nvPr>
        </p:nvSpPr>
        <p:spPr>
          <a:xfrm>
            <a:off x="772613" y="4108518"/>
            <a:ext cx="10126980" cy="3981453"/>
          </a:xfrm>
          <a:prstGeom prst="rect">
            <a:avLst/>
          </a:prstGeom>
          <a:noFill/>
          <a:ln>
            <a:noFill/>
          </a:ln>
        </p:spPr>
        <p:txBody>
          <a:bodyPr vert="horz" wrap="square" lIns="0" tIns="0" rIns="0" bIns="0" anchor="t" anchorCtr="0" compatLnSpc="1">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Holder 4">
            <a:extLst>
              <a:ext uri="{FF2B5EF4-FFF2-40B4-BE49-F238E27FC236}">
                <a16:creationId xmlns:a16="http://schemas.microsoft.com/office/drawing/2014/main" id="{28BE5030-5E4B-A170-2969-4C459D6C2F8B}"/>
              </a:ext>
            </a:extLst>
          </p:cNvPr>
          <p:cNvSpPr txBox="1">
            <a:spLocks noGrp="1"/>
          </p:cNvSpPr>
          <p:nvPr>
            <p:ph type="ftr" sz="quarter" idx="3"/>
          </p:nvPr>
        </p:nvSpPr>
        <p:spPr>
          <a:xfrm>
            <a:off x="6835396" y="10517693"/>
            <a:ext cx="6433316" cy="565464"/>
          </a:xfrm>
          <a:prstGeom prst="rect">
            <a:avLst/>
          </a:prstGeom>
          <a:noFill/>
          <a:ln>
            <a:noFill/>
          </a:ln>
        </p:spPr>
        <p:txBody>
          <a:bodyPr vert="horz" wrap="square" lIns="0" tIns="0" rIns="0" bIns="0" anchor="t" anchorCtr="1" compatLnSpc="1">
            <a:spAutoFit/>
          </a:bodyPr>
          <a:lstStyle>
            <a:lvl1pPr marL="0" marR="0" lvl="0" indent="0" algn="ctr" defTabSz="914400" rtl="0" fontAlgn="auto" hangingPunct="1">
              <a:lnSpc>
                <a:spcPct val="100000"/>
              </a:lnSpc>
              <a:spcBef>
                <a:spcPts val="0"/>
              </a:spcBef>
              <a:spcAft>
                <a:spcPts val="0"/>
              </a:spcAft>
              <a:buNone/>
              <a:tabLst/>
              <a:defRPr lang="en-US" sz="1800" b="0" i="0" u="none" strike="noStrike" kern="0" cap="none" spc="0" baseline="0">
                <a:solidFill>
                  <a:srgbClr val="898989"/>
                </a:solidFill>
                <a:uFillTx/>
                <a:latin typeface="Calibri"/>
              </a:defRPr>
            </a:lvl1pPr>
          </a:lstStyle>
          <a:p>
            <a:pPr lvl="0"/>
            <a:endParaRPr lang="en-US"/>
          </a:p>
        </p:txBody>
      </p:sp>
      <p:sp>
        <p:nvSpPr>
          <p:cNvPr id="10" name="Holder 5">
            <a:extLst>
              <a:ext uri="{FF2B5EF4-FFF2-40B4-BE49-F238E27FC236}">
                <a16:creationId xmlns:a16="http://schemas.microsoft.com/office/drawing/2014/main" id="{11C56A79-E0EA-D028-C823-5BCFE4D0FD7F}"/>
              </a:ext>
            </a:extLst>
          </p:cNvPr>
          <p:cNvSpPr txBox="1">
            <a:spLocks noGrp="1"/>
          </p:cNvSpPr>
          <p:nvPr>
            <p:ph type="dt" sz="half" idx="2"/>
          </p:nvPr>
        </p:nvSpPr>
        <p:spPr>
          <a:xfrm>
            <a:off x="1005209" y="10517693"/>
            <a:ext cx="4623947" cy="565464"/>
          </a:xfrm>
          <a:prstGeom prst="rect">
            <a:avLst/>
          </a:prstGeom>
          <a:noFill/>
          <a:ln>
            <a:noFill/>
          </a:ln>
        </p:spPr>
        <p:txBody>
          <a:bodyPr vert="horz" wrap="square" lIns="0" tIns="0" rIns="0" bIns="0" anchor="t" anchorCtr="0" compatLnSpc="1">
            <a:spAutoFit/>
          </a:bodyPr>
          <a:lstStyle>
            <a:lvl1pPr marL="0" marR="0" lvl="0" indent="0" algn="l" defTabSz="914400" rtl="0" fontAlgn="auto" hangingPunct="1">
              <a:lnSpc>
                <a:spcPct val="100000"/>
              </a:lnSpc>
              <a:spcBef>
                <a:spcPts val="0"/>
              </a:spcBef>
              <a:spcAft>
                <a:spcPts val="0"/>
              </a:spcAft>
              <a:buNone/>
              <a:tabLst/>
              <a:defRPr lang="en-US" sz="1800" b="0" i="0" u="none" strike="noStrike" kern="0" cap="none" spc="0" baseline="0">
                <a:solidFill>
                  <a:srgbClr val="898989"/>
                </a:solidFill>
                <a:uFillTx/>
                <a:latin typeface="Calibri"/>
              </a:defRPr>
            </a:lvl1pPr>
          </a:lstStyle>
          <a:p>
            <a:pPr lvl="0"/>
            <a:fld id="{694D4B82-0CAE-495E-9443-60AA4259DE0A}" type="datetime1">
              <a:rPr lang="en-US"/>
              <a:pPr lvl="0"/>
              <a:t>1/22/2024</a:t>
            </a:fld>
            <a:endParaRPr lang="en-US"/>
          </a:p>
        </p:txBody>
      </p:sp>
      <p:sp>
        <p:nvSpPr>
          <p:cNvPr id="11" name="Holder 6">
            <a:extLst>
              <a:ext uri="{FF2B5EF4-FFF2-40B4-BE49-F238E27FC236}">
                <a16:creationId xmlns:a16="http://schemas.microsoft.com/office/drawing/2014/main" id="{019F3545-74C1-7373-CA40-8B22D33D8C0D}"/>
              </a:ext>
            </a:extLst>
          </p:cNvPr>
          <p:cNvSpPr txBox="1">
            <a:spLocks noGrp="1"/>
          </p:cNvSpPr>
          <p:nvPr>
            <p:ph type="sldNum" sz="quarter" idx="4"/>
          </p:nvPr>
        </p:nvSpPr>
        <p:spPr>
          <a:xfrm>
            <a:off x="19459190" y="10390162"/>
            <a:ext cx="172721" cy="189866"/>
          </a:xfrm>
          <a:prstGeom prst="rect">
            <a:avLst/>
          </a:prstGeom>
          <a:noFill/>
          <a:ln>
            <a:noFill/>
          </a:ln>
        </p:spPr>
        <p:txBody>
          <a:bodyPr vert="horz" wrap="square" lIns="0" tIns="0" rIns="0" bIns="0" anchor="t" anchorCtr="0" compatLnSpc="1">
            <a:spAutoFit/>
          </a:bodyPr>
          <a:lstStyle>
            <a:lvl1pPr marL="38103" marR="0" lvl="0" indent="0" algn="l" defTabSz="914400" rtl="0" fontAlgn="auto" hangingPunct="1">
              <a:lnSpc>
                <a:spcPct val="100000"/>
              </a:lnSpc>
              <a:spcBef>
                <a:spcPts val="25"/>
              </a:spcBef>
              <a:spcAft>
                <a:spcPts val="0"/>
              </a:spcAft>
              <a:buNone/>
              <a:tabLst/>
              <a:defRPr lang="en-US" sz="1150" b="1" i="0" u="none" strike="noStrike" kern="0" cap="none" spc="0" baseline="0">
                <a:solidFill>
                  <a:srgbClr val="315083"/>
                </a:solidFill>
                <a:uFillTx/>
                <a:latin typeface="Ubuntu"/>
                <a:cs typeface="Ubuntu"/>
              </a:defRPr>
            </a:lvl1pPr>
          </a:lstStyle>
          <a:p>
            <a:pPr lvl="0"/>
            <a:fld id="{AE3F7840-552C-459D-B502-96DDE9689D21}"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Lst>
  <p:txStyles>
    <p:titleStyle>
      <a:lvl1pPr marL="0" marR="0" lvl="0" indent="0" defTabSz="914400" rtl="0" fontAlgn="auto" hangingPunct="1">
        <a:lnSpc>
          <a:spcPct val="100000"/>
        </a:lnSpc>
        <a:spcBef>
          <a:spcPts val="0"/>
        </a:spcBef>
        <a:spcAft>
          <a:spcPts val="0"/>
        </a:spcAft>
        <a:buNone/>
        <a:tabLst/>
        <a:defRPr lang="en-US" sz="6000" b="1" i="0" u="none" strike="noStrike" kern="0" cap="none" spc="0" baseline="0">
          <a:solidFill>
            <a:srgbClr val="315083"/>
          </a:solidFill>
          <a:uFillTx/>
          <a:latin typeface="Ubuntu"/>
          <a:cs typeface="Ubuntu"/>
        </a:defRPr>
      </a:lvl1pPr>
    </p:titleStyle>
    <p:bodyStyle>
      <a:lvl1pPr marL="0" marR="0" lvl="0" indent="0" defTabSz="914400" rtl="0" fontAlgn="auto" hangingPunct="1">
        <a:lnSpc>
          <a:spcPct val="100000"/>
        </a:lnSpc>
        <a:spcBef>
          <a:spcPts val="0"/>
        </a:spcBef>
        <a:spcAft>
          <a:spcPts val="0"/>
        </a:spcAft>
        <a:buNone/>
        <a:tabLst/>
        <a:defRPr lang="en-US" sz="2350" b="0" i="0" u="none" strike="noStrike" kern="0" cap="none" spc="0" baseline="0">
          <a:solidFill>
            <a:srgbClr val="7F7F7F"/>
          </a:solidFill>
          <a:uFillTx/>
          <a:latin typeface="Ubuntu-Light"/>
          <a:cs typeface="Ubuntu-Light"/>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5C482E59-C1CA-010E-127F-9CBC6E020B83}"/>
              </a:ext>
            </a:extLst>
          </p:cNvPr>
          <p:cNvSpPr txBox="1">
            <a:spLocks noGrp="1"/>
          </p:cNvSpPr>
          <p:nvPr>
            <p:ph type="title"/>
          </p:nvPr>
        </p:nvSpPr>
        <p:spPr>
          <a:xfrm>
            <a:off x="1115302" y="4197086"/>
            <a:ext cx="14194367" cy="3716405"/>
          </a:xfrm>
        </p:spPr>
        <p:txBody>
          <a:bodyPr tIns="15243"/>
          <a:lstStyle/>
          <a:p>
            <a:pPr marL="12701" lvl="0">
              <a:spcBef>
                <a:spcPts val="120"/>
              </a:spcBef>
            </a:pPr>
            <a:r>
              <a:rPr lang="en-US" sz="8050" dirty="0" err="1">
                <a:solidFill>
                  <a:srgbClr val="FFFFFF"/>
                </a:solidFill>
              </a:rPr>
              <a:t>Ymlaen</a:t>
            </a:r>
            <a:br>
              <a:rPr lang="en-US" sz="8050" dirty="0">
                <a:solidFill>
                  <a:srgbClr val="FFFFFF"/>
                </a:solidFill>
              </a:rPr>
            </a:br>
            <a:r>
              <a:rPr lang="en-US" sz="4000" b="0" dirty="0" err="1">
                <a:solidFill>
                  <a:srgbClr val="FFFFFF"/>
                </a:solidFill>
              </a:rPr>
              <a:t>Rhwydwaith</a:t>
            </a:r>
            <a:r>
              <a:rPr lang="en-US" sz="4000" b="0" dirty="0">
                <a:solidFill>
                  <a:srgbClr val="FFFFFF"/>
                </a:solidFill>
              </a:rPr>
              <a:t> Y </a:t>
            </a:r>
            <a:r>
              <a:rPr lang="en-US" sz="4000" b="0" dirty="0" err="1">
                <a:solidFill>
                  <a:srgbClr val="FFFFFF"/>
                </a:solidFill>
              </a:rPr>
              <a:t>Gymraeg</a:t>
            </a:r>
            <a:br>
              <a:rPr lang="en-US" sz="4000" b="0" dirty="0">
                <a:solidFill>
                  <a:srgbClr val="FFFFFF"/>
                </a:solidFill>
              </a:rPr>
            </a:br>
            <a:r>
              <a:rPr lang="en-US" sz="4000" b="0" dirty="0">
                <a:solidFill>
                  <a:srgbClr val="FFFFFF"/>
                </a:solidFill>
              </a:rPr>
              <a:t>Welsh Language Network</a:t>
            </a:r>
            <a:br>
              <a:rPr lang="en-US" sz="4000" b="0" dirty="0">
                <a:solidFill>
                  <a:srgbClr val="FFFFFF"/>
                </a:solidFill>
              </a:rPr>
            </a:br>
            <a:br>
              <a:rPr lang="en-US" sz="4000" b="0" dirty="0">
                <a:solidFill>
                  <a:srgbClr val="FFFFFF"/>
                </a:solidFill>
              </a:rPr>
            </a:br>
            <a:r>
              <a:rPr lang="en-US" sz="4000" b="0" dirty="0">
                <a:solidFill>
                  <a:srgbClr val="FFFFFF"/>
                </a:solidFill>
              </a:rPr>
              <a:t>Jordan Everitt, Gruffydd Weston </a:t>
            </a:r>
            <a:endParaRPr lang="en-US" sz="8050" b="0" dirty="0"/>
          </a:p>
        </p:txBody>
      </p:sp>
      <p:pic>
        <p:nvPicPr>
          <p:cNvPr id="4" name="Picture 3" descr="An orange circle with a black background&#10;&#10;Description automatically generated">
            <a:extLst>
              <a:ext uri="{FF2B5EF4-FFF2-40B4-BE49-F238E27FC236}">
                <a16:creationId xmlns:a16="http://schemas.microsoft.com/office/drawing/2014/main" id="{BD322B13-88BC-EE47-7A62-B71C977FB40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296106" y="2954436"/>
            <a:ext cx="2485896" cy="248529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087574DE-CB2A-3807-6AA5-E27197C5D856}"/>
              </a:ext>
            </a:extLst>
          </p:cNvPr>
          <p:cNvSpPr txBox="1">
            <a:spLocks noGrp="1"/>
          </p:cNvSpPr>
          <p:nvPr>
            <p:ph type="title"/>
          </p:nvPr>
        </p:nvSpPr>
        <p:spPr>
          <a:xfrm>
            <a:off x="772613" y="1847179"/>
            <a:ext cx="16670837" cy="1508741"/>
          </a:xfrm>
          <a:prstGeom prst="rect">
            <a:avLst/>
          </a:prstGeom>
          <a:noFill/>
          <a:ln>
            <a:noFill/>
          </a:ln>
        </p:spPr>
        <p:txBody>
          <a:bodyPr vert="horz" wrap="square" lIns="0" tIns="15873" rIns="0" bIns="0" anchor="t" anchorCtr="0" compatLnSpc="1">
            <a:spAutoFit/>
          </a:bodyPr>
          <a:lstStyle/>
          <a:p>
            <a:pPr marL="12701" lvl="0">
              <a:spcBef>
                <a:spcPts val="125"/>
              </a:spcBef>
            </a:pPr>
            <a:r>
              <a:rPr lang="en-GB" spc="-20" dirty="0"/>
              <a:t>Welsh Language Network</a:t>
            </a:r>
            <a:br>
              <a:rPr lang="en-GB" spc="-20" dirty="0"/>
            </a:br>
            <a:r>
              <a:rPr lang="en-GB" sz="3700" b="0" spc="-10" dirty="0">
                <a:solidFill>
                  <a:srgbClr val="F43882"/>
                </a:solidFill>
                <a:latin typeface="Ubuntu-Light"/>
              </a:rPr>
              <a:t>Our Mission								</a:t>
            </a:r>
            <a:endParaRPr lang="en-GB" sz="3700" dirty="0">
              <a:latin typeface="Ubuntu-Light"/>
            </a:endParaRPr>
          </a:p>
        </p:txBody>
      </p:sp>
      <p:sp>
        <p:nvSpPr>
          <p:cNvPr id="3" name="object 4">
            <a:extLst>
              <a:ext uri="{FF2B5EF4-FFF2-40B4-BE49-F238E27FC236}">
                <a16:creationId xmlns:a16="http://schemas.microsoft.com/office/drawing/2014/main" id="{8B718ABB-0CB2-862D-FF64-100E6FFDE4A0}"/>
              </a:ext>
            </a:extLst>
          </p:cNvPr>
          <p:cNvSpPr txBox="1"/>
          <p:nvPr/>
        </p:nvSpPr>
        <p:spPr>
          <a:xfrm>
            <a:off x="510847" y="10390162"/>
            <a:ext cx="1418591" cy="189866"/>
          </a:xfrm>
          <a:prstGeom prst="rect">
            <a:avLst/>
          </a:prstGeom>
          <a:noFill/>
          <a:ln cap="flat">
            <a:noFill/>
          </a:ln>
        </p:spPr>
        <p:txBody>
          <a:bodyPr vert="horz" wrap="square" lIns="0" tIns="3172" rIns="0" bIns="0" anchor="t" anchorCtr="0" compatLnSpc="1">
            <a:spAutoFit/>
          </a:bodyPr>
          <a:lstStyle/>
          <a:p>
            <a:pPr marL="12701" marR="0" lvl="0" indent="0" algn="l" defTabSz="914400" rtl="0" fontAlgn="auto" hangingPunct="1">
              <a:lnSpc>
                <a:spcPct val="100000"/>
              </a:lnSpc>
              <a:spcBef>
                <a:spcPts val="25"/>
              </a:spcBef>
              <a:spcAft>
                <a:spcPts val="0"/>
              </a:spcAft>
              <a:buNone/>
              <a:tabLst/>
              <a:defRPr sz="1800" b="0" i="0" u="none" strike="noStrike" kern="0" cap="none" spc="0" baseline="0">
                <a:solidFill>
                  <a:srgbClr val="000000"/>
                </a:solidFill>
                <a:uFillTx/>
              </a:defRPr>
            </a:pPr>
            <a:r>
              <a:rPr lang="en-US" sz="1150" b="1" i="0" u="none" strike="noStrike" kern="0" cap="none" spc="0" baseline="0">
                <a:solidFill>
                  <a:srgbClr val="315083"/>
                </a:solidFill>
                <a:uFillTx/>
                <a:latin typeface="Ubuntu"/>
                <a:cs typeface="Ubuntu"/>
              </a:rPr>
              <a:t>Public</a:t>
            </a:r>
            <a:r>
              <a:rPr lang="en-US" sz="1150" b="1" i="0" u="none" strike="noStrike" kern="0" cap="none" spc="-10" baseline="0">
                <a:solidFill>
                  <a:srgbClr val="315083"/>
                </a:solidFill>
                <a:uFillTx/>
                <a:latin typeface="Ubuntu"/>
                <a:cs typeface="Ubuntu"/>
              </a:rPr>
              <a:t> </a:t>
            </a:r>
            <a:r>
              <a:rPr lang="en-US" sz="1150" b="1" i="0" u="none" strike="noStrike" kern="0" cap="none" spc="0" baseline="0">
                <a:solidFill>
                  <a:srgbClr val="315083"/>
                </a:solidFill>
                <a:uFillTx/>
                <a:latin typeface="Ubuntu"/>
                <a:cs typeface="Ubuntu"/>
              </a:rPr>
              <a:t>Health </a:t>
            </a:r>
            <a:r>
              <a:rPr lang="en-US" sz="1150" b="1" i="0" u="none" strike="noStrike" kern="0" cap="none" spc="-10" baseline="0">
                <a:solidFill>
                  <a:srgbClr val="315083"/>
                </a:solidFill>
                <a:uFillTx/>
                <a:latin typeface="Ubuntu"/>
                <a:cs typeface="Ubuntu"/>
              </a:rPr>
              <a:t>Wales</a:t>
            </a:r>
            <a:endParaRPr lang="en-US" sz="1150" b="0" i="0" u="none" strike="noStrike" kern="0" cap="none" spc="0" baseline="0">
              <a:solidFill>
                <a:srgbClr val="000000"/>
              </a:solidFill>
              <a:uFillTx/>
              <a:latin typeface="Ubuntu"/>
              <a:cs typeface="Ubuntu"/>
            </a:endParaRPr>
          </a:p>
        </p:txBody>
      </p:sp>
      <p:sp>
        <p:nvSpPr>
          <p:cNvPr id="5" name="object 6">
            <a:extLst>
              <a:ext uri="{FF2B5EF4-FFF2-40B4-BE49-F238E27FC236}">
                <a16:creationId xmlns:a16="http://schemas.microsoft.com/office/drawing/2014/main" id="{A98CCA0B-33CD-8208-17EC-14EBA914C4DC}"/>
              </a:ext>
            </a:extLst>
          </p:cNvPr>
          <p:cNvSpPr txBox="1"/>
          <p:nvPr/>
        </p:nvSpPr>
        <p:spPr>
          <a:xfrm>
            <a:off x="19459190" y="10390162"/>
            <a:ext cx="172721" cy="189866"/>
          </a:xfrm>
          <a:prstGeom prst="rect">
            <a:avLst/>
          </a:prstGeom>
          <a:noFill/>
          <a:ln cap="flat">
            <a:noFill/>
          </a:ln>
        </p:spPr>
        <p:txBody>
          <a:bodyPr vert="horz" wrap="square" lIns="0" tIns="3172" rIns="0" bIns="0" anchor="t" anchorCtr="0" compatLnSpc="1">
            <a:spAutoFit/>
          </a:bodyPr>
          <a:lstStyle/>
          <a:p>
            <a:pPr marL="38103" marR="0" lvl="0" indent="0" algn="l" defTabSz="914400" rtl="0" fontAlgn="auto" hangingPunct="1">
              <a:lnSpc>
                <a:spcPct val="100000"/>
              </a:lnSpc>
              <a:spcBef>
                <a:spcPts val="25"/>
              </a:spcBef>
              <a:spcAft>
                <a:spcPts val="0"/>
              </a:spcAft>
              <a:buNone/>
              <a:tabLst/>
              <a:defRPr sz="1800" b="0" i="0" u="none" strike="noStrike" kern="0" cap="none" spc="0" baseline="0">
                <a:solidFill>
                  <a:srgbClr val="000000"/>
                </a:solidFill>
                <a:uFillTx/>
              </a:defRPr>
            </a:pPr>
            <a:fld id="{E65DE5DB-F820-4AB4-9EBB-4E72AFD4FE6C}" type="slidenum">
              <a:rPr/>
              <a:t>2</a:t>
            </a:fld>
            <a:endParaRPr lang="en-US" sz="1150" b="1" i="0" u="none" strike="noStrike" kern="0" cap="none" spc="0" baseline="0">
              <a:solidFill>
                <a:srgbClr val="315083"/>
              </a:solidFill>
              <a:uFillTx/>
              <a:latin typeface="Ubuntu"/>
            </a:endParaRPr>
          </a:p>
        </p:txBody>
      </p:sp>
      <p:sp>
        <p:nvSpPr>
          <p:cNvPr id="6" name="object 3">
            <a:extLst>
              <a:ext uri="{FF2B5EF4-FFF2-40B4-BE49-F238E27FC236}">
                <a16:creationId xmlns:a16="http://schemas.microsoft.com/office/drawing/2014/main" id="{BF4F4E3E-BDC7-F688-82D5-69086400BD12}"/>
              </a:ext>
            </a:extLst>
          </p:cNvPr>
          <p:cNvSpPr txBox="1">
            <a:spLocks noGrp="1"/>
          </p:cNvSpPr>
          <p:nvPr>
            <p:ph idx="1"/>
          </p:nvPr>
        </p:nvSpPr>
        <p:spPr>
          <a:xfrm>
            <a:off x="908505" y="3758469"/>
            <a:ext cx="16399052" cy="6030748"/>
          </a:xfrm>
          <a:prstGeom prst="rect">
            <a:avLst/>
          </a:prstGeom>
          <a:noFill/>
          <a:ln>
            <a:noFill/>
          </a:ln>
        </p:spPr>
        <p:txBody>
          <a:bodyPr vert="horz" wrap="square" lIns="0" tIns="12060" rIns="0" bIns="0" anchor="t" anchorCtr="0" compatLnSpc="1">
            <a:spAutoFit/>
          </a:bodyPr>
          <a:lstStyle/>
          <a:p>
            <a:pPr algn="l">
              <a:lnSpc>
                <a:spcPct val="90000"/>
              </a:lnSpc>
              <a:tabLst>
                <a:tab pos="3678238" algn="l"/>
              </a:tabLst>
            </a:pPr>
            <a:r>
              <a:rPr lang="en-GB" sz="2800" kern="1200" dirty="0"/>
              <a:t>At </a:t>
            </a:r>
            <a:r>
              <a:rPr lang="en-GB" sz="2800" kern="1200" dirty="0" err="1"/>
              <a:t>Ymlaen</a:t>
            </a:r>
            <a:r>
              <a:rPr lang="en-GB" sz="2800" kern="1200" dirty="0"/>
              <a:t>, we are trying to bring people together to increase the use of the Welsh language within Public Health Wales.</a:t>
            </a:r>
          </a:p>
          <a:p>
            <a:pPr lvl="0" algn="l">
              <a:lnSpc>
                <a:spcPct val="90000"/>
              </a:lnSpc>
              <a:tabLst>
                <a:tab pos="3678238" algn="l"/>
              </a:tabLst>
            </a:pPr>
            <a:endParaRPr lang="en-US" sz="2800" kern="1200" dirty="0"/>
          </a:p>
          <a:p>
            <a:pPr marL="12701" marR="5084" lvl="0">
              <a:lnSpc>
                <a:spcPct val="100400"/>
              </a:lnSpc>
              <a:spcBef>
                <a:spcPts val="95"/>
              </a:spcBef>
            </a:pPr>
            <a:r>
              <a:rPr lang="en-GB" sz="2800" spc="-20" dirty="0"/>
              <a:t>Discuss how the organisation could best support staff to use their Welsh skills at work.</a:t>
            </a:r>
          </a:p>
          <a:p>
            <a:pPr marL="12701" marR="5084" lvl="0">
              <a:lnSpc>
                <a:spcPct val="100400"/>
              </a:lnSpc>
              <a:spcBef>
                <a:spcPts val="95"/>
              </a:spcBef>
            </a:pPr>
            <a:endParaRPr lang="en-GB" sz="2800" spc="-20" dirty="0"/>
          </a:p>
          <a:p>
            <a:pPr marL="12701" marR="5084" lvl="0">
              <a:lnSpc>
                <a:spcPct val="100400"/>
              </a:lnSpc>
              <a:spcBef>
                <a:spcPts val="95"/>
              </a:spcBef>
            </a:pPr>
            <a:r>
              <a:rPr lang="en-GB" sz="2800" spc="-20" dirty="0"/>
              <a:t>Progress initiatives to develop PHW’s bilingual culture and highlight instances of where the language is not being treated fairly.</a:t>
            </a:r>
          </a:p>
          <a:p>
            <a:pPr marL="12701" marR="5084" lvl="0">
              <a:lnSpc>
                <a:spcPct val="100400"/>
              </a:lnSpc>
              <a:spcBef>
                <a:spcPts val="95"/>
              </a:spcBef>
            </a:pPr>
            <a:endParaRPr lang="en-GB" sz="2800" spc="-20" dirty="0"/>
          </a:p>
          <a:p>
            <a:pPr marL="12701" marR="5084" lvl="0">
              <a:lnSpc>
                <a:spcPct val="100400"/>
              </a:lnSpc>
              <a:spcBef>
                <a:spcPts val="95"/>
              </a:spcBef>
            </a:pPr>
            <a:r>
              <a:rPr lang="en-GB" sz="2800" spc="-20" dirty="0"/>
              <a:t>Give a stronger voice and visibility to the language within the organisation.</a:t>
            </a:r>
          </a:p>
          <a:p>
            <a:pPr marL="12701" marR="5084" lvl="0">
              <a:lnSpc>
                <a:spcPct val="100400"/>
              </a:lnSpc>
              <a:spcBef>
                <a:spcPts val="95"/>
              </a:spcBef>
            </a:pPr>
            <a:endParaRPr lang="en-GB" sz="2800" spc="-20" dirty="0"/>
          </a:p>
          <a:p>
            <a:pPr marL="12701" marR="5084" lvl="0">
              <a:lnSpc>
                <a:spcPct val="100400"/>
              </a:lnSpc>
              <a:spcBef>
                <a:spcPts val="95"/>
              </a:spcBef>
            </a:pPr>
            <a:r>
              <a:rPr lang="en-GB" sz="2800" spc="-20" dirty="0"/>
              <a:t>Bring staff together from across the organisation, creating stronger links between teams, locations and directorates.</a:t>
            </a:r>
          </a:p>
          <a:p>
            <a:pPr marL="12701" marR="5084" lvl="0">
              <a:lnSpc>
                <a:spcPct val="100400"/>
              </a:lnSpc>
              <a:spcBef>
                <a:spcPts val="95"/>
              </a:spcBef>
            </a:pPr>
            <a:endParaRPr lang="en-GB" sz="2800" spc="-20" dirty="0"/>
          </a:p>
          <a:p>
            <a:pPr marL="12701" marR="5084" lvl="0">
              <a:lnSpc>
                <a:spcPct val="100400"/>
              </a:lnSpc>
              <a:spcBef>
                <a:spcPts val="95"/>
              </a:spcBef>
            </a:pPr>
            <a:r>
              <a:rPr lang="en-GB" sz="2800" spc="-20" dirty="0"/>
              <a:t>Model how Welsh-medium meetings can be held, to the benefit of all.</a:t>
            </a:r>
            <a:endParaRPr lang="en-US" sz="2800" spc="-20" dirty="0"/>
          </a:p>
        </p:txBody>
      </p:sp>
      <p:pic>
        <p:nvPicPr>
          <p:cNvPr id="8" name="Picture 7" descr="An orange circle with a black background&#10;&#10;Description automatically generated">
            <a:extLst>
              <a:ext uri="{FF2B5EF4-FFF2-40B4-BE49-F238E27FC236}">
                <a16:creationId xmlns:a16="http://schemas.microsoft.com/office/drawing/2014/main" id="{6A7BFA78-6E30-E96F-7455-80657CE1552E}"/>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135203" y="1086448"/>
            <a:ext cx="2485896" cy="24852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F6A27-E099-CE8F-AECF-E2D376FA8B0B}"/>
              </a:ext>
            </a:extLst>
          </p:cNvPr>
          <p:cNvSpPr>
            <a:spLocks noGrp="1"/>
          </p:cNvSpPr>
          <p:nvPr>
            <p:ph type="title"/>
          </p:nvPr>
        </p:nvSpPr>
        <p:spPr>
          <a:xfrm>
            <a:off x="772613" y="1797552"/>
            <a:ext cx="8698301" cy="1846659"/>
          </a:xfrm>
        </p:spPr>
        <p:txBody>
          <a:bodyPr/>
          <a:lstStyle/>
          <a:p>
            <a:r>
              <a:rPr lang="en-GB" dirty="0"/>
              <a:t>Importance of language in healthcare  </a:t>
            </a:r>
          </a:p>
        </p:txBody>
      </p:sp>
      <p:sp>
        <p:nvSpPr>
          <p:cNvPr id="3" name="Content Placeholder 2">
            <a:extLst>
              <a:ext uri="{FF2B5EF4-FFF2-40B4-BE49-F238E27FC236}">
                <a16:creationId xmlns:a16="http://schemas.microsoft.com/office/drawing/2014/main" id="{8085E6F1-B672-C8A9-FFB6-7A38CE6191EF}"/>
              </a:ext>
            </a:extLst>
          </p:cNvPr>
          <p:cNvSpPr>
            <a:spLocks noGrp="1"/>
          </p:cNvSpPr>
          <p:nvPr>
            <p:ph idx="1"/>
          </p:nvPr>
        </p:nvSpPr>
        <p:spPr>
          <a:xfrm>
            <a:off x="772613" y="4385384"/>
            <a:ext cx="8295187" cy="4062651"/>
          </a:xfrm>
        </p:spPr>
        <p:txBody>
          <a:bodyPr/>
          <a:lstStyle/>
          <a:p>
            <a:r>
              <a:rPr lang="en-GB" sz="2400" b="1" dirty="0"/>
              <a:t>Morgan’s Story</a:t>
            </a:r>
          </a:p>
          <a:p>
            <a:endParaRPr lang="en-GB" sz="2400" b="1" dirty="0"/>
          </a:p>
          <a:p>
            <a:r>
              <a:rPr lang="en-GB" sz="2400" dirty="0"/>
              <a:t>It’s impossible to forget the story of Morgan </a:t>
            </a:r>
            <a:r>
              <a:rPr lang="en-GB" sz="2400" dirty="0" err="1"/>
              <a:t>Ridler</a:t>
            </a:r>
            <a:r>
              <a:rPr lang="en-GB" sz="2400" dirty="0"/>
              <a:t> from Swansea who was being treated in Birmingham for Cancer.</a:t>
            </a:r>
          </a:p>
          <a:p>
            <a:endParaRPr lang="en-GB" sz="2400" dirty="0"/>
          </a:p>
          <a:p>
            <a:r>
              <a:rPr lang="en-GB" sz="2400" dirty="0"/>
              <a:t>Because his first language was Welsh and it was how he spoke to his family, the nurses at the Hospital did their best to learn basic phrases so that he would feel at home, despite being many hours from his home in Swansea.</a:t>
            </a:r>
          </a:p>
          <a:p>
            <a:endParaRPr lang="en-GB" sz="2400" dirty="0"/>
          </a:p>
          <a:p>
            <a:r>
              <a:rPr lang="en-GB" sz="2400" dirty="0" err="1"/>
              <a:t>Cysga’n</a:t>
            </a:r>
            <a:r>
              <a:rPr lang="en-GB" sz="2400" dirty="0"/>
              <a:t> </a:t>
            </a:r>
            <a:r>
              <a:rPr lang="en-GB" sz="2400" dirty="0" err="1"/>
              <a:t>dawel</a:t>
            </a:r>
            <a:r>
              <a:rPr lang="en-GB" sz="2400" dirty="0"/>
              <a:t> Morgan</a:t>
            </a:r>
          </a:p>
        </p:txBody>
      </p:sp>
      <p:pic>
        <p:nvPicPr>
          <p:cNvPr id="4" name="Picture 3" descr="An orange circle with a black background&#10;&#10;Description automatically generated">
            <a:extLst>
              <a:ext uri="{FF2B5EF4-FFF2-40B4-BE49-F238E27FC236}">
                <a16:creationId xmlns:a16="http://schemas.microsoft.com/office/drawing/2014/main" id="{24F0AE4E-FD0A-C4D3-DC4A-45267C517A9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875743" y="1341799"/>
            <a:ext cx="2485896" cy="24852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0914" y="4108519"/>
            <a:ext cx="4664757" cy="46163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76141" y="4108519"/>
            <a:ext cx="4661159" cy="46260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3782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B47DA41-239A-A7DF-246E-B37070B2ECB0}"/>
              </a:ext>
            </a:extLst>
          </p:cNvPr>
          <p:cNvSpPr txBox="1">
            <a:spLocks noGrp="1"/>
          </p:cNvSpPr>
          <p:nvPr>
            <p:ph type="title"/>
          </p:nvPr>
        </p:nvSpPr>
        <p:spPr>
          <a:xfrm>
            <a:off x="772613" y="1847179"/>
            <a:ext cx="10565947" cy="939358"/>
          </a:xfrm>
          <a:prstGeom prst="rect">
            <a:avLst/>
          </a:prstGeom>
          <a:noFill/>
          <a:ln>
            <a:noFill/>
          </a:ln>
        </p:spPr>
        <p:txBody>
          <a:bodyPr vert="horz" wrap="square" lIns="0" tIns="15873" rIns="0" bIns="0" anchor="t" anchorCtr="0" compatLnSpc="1">
            <a:spAutoFit/>
          </a:bodyPr>
          <a:lstStyle/>
          <a:p>
            <a:pPr marL="12701" lvl="0">
              <a:spcBef>
                <a:spcPts val="125"/>
              </a:spcBef>
            </a:pPr>
            <a:r>
              <a:rPr lang="en-US" dirty="0"/>
              <a:t>What we achieved in 2023</a:t>
            </a:r>
            <a:endParaRPr lang="en-US" spc="-20" dirty="0"/>
          </a:p>
        </p:txBody>
      </p:sp>
      <p:sp>
        <p:nvSpPr>
          <p:cNvPr id="3" name="object 4">
            <a:extLst>
              <a:ext uri="{FF2B5EF4-FFF2-40B4-BE49-F238E27FC236}">
                <a16:creationId xmlns:a16="http://schemas.microsoft.com/office/drawing/2014/main" id="{9D771654-A317-F4B8-859B-7E16BDCEFB93}"/>
              </a:ext>
            </a:extLst>
          </p:cNvPr>
          <p:cNvSpPr txBox="1"/>
          <p:nvPr/>
        </p:nvSpPr>
        <p:spPr>
          <a:xfrm>
            <a:off x="510847" y="10390162"/>
            <a:ext cx="1418591" cy="189866"/>
          </a:xfrm>
          <a:prstGeom prst="rect">
            <a:avLst/>
          </a:prstGeom>
          <a:noFill/>
          <a:ln cap="flat">
            <a:noFill/>
          </a:ln>
        </p:spPr>
        <p:txBody>
          <a:bodyPr vert="horz" wrap="square" lIns="0" tIns="3172" rIns="0" bIns="0" anchor="t" anchorCtr="0" compatLnSpc="1">
            <a:spAutoFit/>
          </a:bodyPr>
          <a:lstStyle/>
          <a:p>
            <a:pPr marL="12701" marR="0" lvl="0" indent="0" algn="l" defTabSz="914400" rtl="0" fontAlgn="auto" hangingPunct="1">
              <a:lnSpc>
                <a:spcPct val="100000"/>
              </a:lnSpc>
              <a:spcBef>
                <a:spcPts val="25"/>
              </a:spcBef>
              <a:spcAft>
                <a:spcPts val="0"/>
              </a:spcAft>
              <a:buNone/>
              <a:tabLst/>
              <a:defRPr sz="1800" b="0" i="0" u="none" strike="noStrike" kern="0" cap="none" spc="0" baseline="0">
                <a:solidFill>
                  <a:srgbClr val="000000"/>
                </a:solidFill>
                <a:uFillTx/>
              </a:defRPr>
            </a:pPr>
            <a:r>
              <a:rPr lang="en-US" sz="1150" b="1" i="0" u="none" strike="noStrike" kern="0" cap="none" spc="0" baseline="0">
                <a:solidFill>
                  <a:srgbClr val="315083"/>
                </a:solidFill>
                <a:uFillTx/>
                <a:latin typeface="Ubuntu"/>
                <a:cs typeface="Ubuntu"/>
              </a:rPr>
              <a:t>Public</a:t>
            </a:r>
            <a:r>
              <a:rPr lang="en-US" sz="1150" b="1" i="0" u="none" strike="noStrike" kern="0" cap="none" spc="-10" baseline="0">
                <a:solidFill>
                  <a:srgbClr val="315083"/>
                </a:solidFill>
                <a:uFillTx/>
                <a:latin typeface="Ubuntu"/>
                <a:cs typeface="Ubuntu"/>
              </a:rPr>
              <a:t> </a:t>
            </a:r>
            <a:r>
              <a:rPr lang="en-US" sz="1150" b="1" i="0" u="none" strike="noStrike" kern="0" cap="none" spc="0" baseline="0">
                <a:solidFill>
                  <a:srgbClr val="315083"/>
                </a:solidFill>
                <a:uFillTx/>
                <a:latin typeface="Ubuntu"/>
                <a:cs typeface="Ubuntu"/>
              </a:rPr>
              <a:t>Health </a:t>
            </a:r>
            <a:r>
              <a:rPr lang="en-US" sz="1150" b="1" i="0" u="none" strike="noStrike" kern="0" cap="none" spc="-10" baseline="0">
                <a:solidFill>
                  <a:srgbClr val="315083"/>
                </a:solidFill>
                <a:uFillTx/>
                <a:latin typeface="Ubuntu"/>
                <a:cs typeface="Ubuntu"/>
              </a:rPr>
              <a:t>Wales</a:t>
            </a:r>
            <a:endParaRPr lang="en-US" sz="1150" b="0" i="0" u="none" strike="noStrike" kern="0" cap="none" spc="0" baseline="0">
              <a:solidFill>
                <a:srgbClr val="000000"/>
              </a:solidFill>
              <a:uFillTx/>
              <a:latin typeface="Ubuntu"/>
              <a:cs typeface="Ubuntu"/>
            </a:endParaRPr>
          </a:p>
        </p:txBody>
      </p:sp>
      <p:sp>
        <p:nvSpPr>
          <p:cNvPr id="5" name="object 6">
            <a:extLst>
              <a:ext uri="{FF2B5EF4-FFF2-40B4-BE49-F238E27FC236}">
                <a16:creationId xmlns:a16="http://schemas.microsoft.com/office/drawing/2014/main" id="{0FEF9F63-993B-4DCC-E74F-012C6A114AE0}"/>
              </a:ext>
            </a:extLst>
          </p:cNvPr>
          <p:cNvSpPr txBox="1"/>
          <p:nvPr/>
        </p:nvSpPr>
        <p:spPr>
          <a:xfrm>
            <a:off x="19459190" y="10390162"/>
            <a:ext cx="172721" cy="189866"/>
          </a:xfrm>
          <a:prstGeom prst="rect">
            <a:avLst/>
          </a:prstGeom>
          <a:noFill/>
          <a:ln cap="flat">
            <a:noFill/>
          </a:ln>
        </p:spPr>
        <p:txBody>
          <a:bodyPr vert="horz" wrap="square" lIns="0" tIns="3172" rIns="0" bIns="0" anchor="t" anchorCtr="0" compatLnSpc="1">
            <a:spAutoFit/>
          </a:bodyPr>
          <a:lstStyle/>
          <a:p>
            <a:pPr marL="38103" marR="0" lvl="0" indent="0" algn="l" defTabSz="914400" rtl="0" fontAlgn="auto" hangingPunct="1">
              <a:lnSpc>
                <a:spcPct val="100000"/>
              </a:lnSpc>
              <a:spcBef>
                <a:spcPts val="25"/>
              </a:spcBef>
              <a:spcAft>
                <a:spcPts val="0"/>
              </a:spcAft>
              <a:buNone/>
              <a:tabLst/>
              <a:defRPr sz="1800" b="0" i="0" u="none" strike="noStrike" kern="0" cap="none" spc="0" baseline="0">
                <a:solidFill>
                  <a:srgbClr val="000000"/>
                </a:solidFill>
                <a:uFillTx/>
              </a:defRPr>
            </a:pPr>
            <a:fld id="{C491CEB7-546D-4C0D-850F-9E4FEB392828}" type="slidenum">
              <a:rPr/>
              <a:t>4</a:t>
            </a:fld>
            <a:endParaRPr lang="en-US" sz="1150" b="1" i="0" u="none" strike="noStrike" kern="0" cap="none" spc="0" baseline="0">
              <a:solidFill>
                <a:srgbClr val="315083"/>
              </a:solidFill>
              <a:uFillTx/>
              <a:latin typeface="Ubuntu"/>
            </a:endParaRPr>
          </a:p>
        </p:txBody>
      </p:sp>
      <p:sp>
        <p:nvSpPr>
          <p:cNvPr id="6" name="object 3">
            <a:extLst>
              <a:ext uri="{FF2B5EF4-FFF2-40B4-BE49-F238E27FC236}">
                <a16:creationId xmlns:a16="http://schemas.microsoft.com/office/drawing/2014/main" id="{CB956386-DAD0-CFB6-B865-ACB869A195A7}"/>
              </a:ext>
            </a:extLst>
          </p:cNvPr>
          <p:cNvSpPr txBox="1">
            <a:spLocks noGrp="1"/>
          </p:cNvSpPr>
          <p:nvPr>
            <p:ph idx="1"/>
          </p:nvPr>
        </p:nvSpPr>
        <p:spPr>
          <a:xfrm>
            <a:off x="871087" y="3547268"/>
            <a:ext cx="16826070" cy="6642198"/>
          </a:xfrm>
          <a:prstGeom prst="rect">
            <a:avLst/>
          </a:prstGeom>
          <a:noFill/>
          <a:ln>
            <a:noFill/>
          </a:ln>
        </p:spPr>
        <p:txBody>
          <a:bodyPr vert="horz" wrap="square" lIns="0" tIns="12060" rIns="0" bIns="0" anchor="t" anchorCtr="0" compatLnSpc="1">
            <a:spAutoFit/>
          </a:bodyPr>
          <a:lstStyle/>
          <a:p>
            <a:pPr marL="355601" marR="5084" lvl="0" indent="-342900">
              <a:lnSpc>
                <a:spcPct val="100400"/>
              </a:lnSpc>
              <a:spcBef>
                <a:spcPts val="95"/>
              </a:spcBef>
              <a:buFont typeface="Arial" panose="020B0604020202020204" pitchFamily="34" charset="0"/>
              <a:buChar char="•"/>
            </a:pPr>
            <a:r>
              <a:rPr lang="en-GB" sz="2800" dirty="0"/>
              <a:t>Set up the organisation’s network for all things Welsh language – open to all</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Welcomed our exec sponsor, Fu-Meng Khaw</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Held our opening event to mark </a:t>
            </a:r>
            <a:r>
              <a:rPr lang="en-GB" sz="2800" dirty="0" err="1"/>
              <a:t>Dydd</a:t>
            </a:r>
            <a:r>
              <a:rPr lang="en-GB" sz="2800" dirty="0"/>
              <a:t> </a:t>
            </a:r>
            <a:r>
              <a:rPr lang="en-GB" sz="2800" dirty="0" err="1"/>
              <a:t>Gŵyl</a:t>
            </a:r>
            <a:r>
              <a:rPr lang="en-GB" sz="2800" dirty="0"/>
              <a:t> Dewi (St Davids Day)</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Grown to 81 members, spread across the entire organisation</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Held three </a:t>
            </a:r>
            <a:r>
              <a:rPr lang="en-GB" sz="2800" dirty="0" err="1"/>
              <a:t>Ymlaen</a:t>
            </a:r>
            <a:r>
              <a:rPr lang="en-GB" sz="2800" dirty="0"/>
              <a:t> Network meetings to expand staff’s Welsh language networks and discuss want members want from the network – we are community-led </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Celebrated ‘</a:t>
            </a:r>
            <a:r>
              <a:rPr lang="en-GB" sz="2800" dirty="0" err="1"/>
              <a:t>Diwrnod</a:t>
            </a:r>
            <a:r>
              <a:rPr lang="en-GB" sz="2800" dirty="0"/>
              <a:t> </a:t>
            </a:r>
            <a:r>
              <a:rPr lang="en-GB" sz="2800" dirty="0" err="1"/>
              <a:t>Shwmae</a:t>
            </a:r>
            <a:r>
              <a:rPr lang="en-GB" sz="2800" dirty="0"/>
              <a:t>’ </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Christmas catch up &amp; Welsh language commissioner visit </a:t>
            </a:r>
          </a:p>
          <a:p>
            <a:pPr marL="12701" marR="5084" lvl="0">
              <a:lnSpc>
                <a:spcPct val="100400"/>
              </a:lnSpc>
              <a:spcBef>
                <a:spcPts val="95"/>
              </a:spcBef>
            </a:pPr>
            <a:endParaRPr lang="en-GB" sz="2800" dirty="0"/>
          </a:p>
        </p:txBody>
      </p:sp>
      <p:pic>
        <p:nvPicPr>
          <p:cNvPr id="7" name="Picture 6" descr="An orange circle with a black background&#10;&#10;Description automatically generated">
            <a:extLst>
              <a:ext uri="{FF2B5EF4-FFF2-40B4-BE49-F238E27FC236}">
                <a16:creationId xmlns:a16="http://schemas.microsoft.com/office/drawing/2014/main" id="{C2DABBA0-636F-A281-0A47-9E14CBCB02D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135203" y="1086448"/>
            <a:ext cx="2485896" cy="2485299"/>
          </a:xfrm>
          <a:prstGeom prst="rect">
            <a:avLst/>
          </a:prstGeom>
        </p:spPr>
      </p:pic>
    </p:spTree>
    <p:extLst>
      <p:ext uri="{BB962C8B-B14F-4D97-AF65-F5344CB8AC3E}">
        <p14:creationId xmlns:p14="http://schemas.microsoft.com/office/powerpoint/2010/main" val="1202309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B47DA41-239A-A7DF-246E-B37070B2ECB0}"/>
              </a:ext>
            </a:extLst>
          </p:cNvPr>
          <p:cNvSpPr txBox="1">
            <a:spLocks noGrp="1"/>
          </p:cNvSpPr>
          <p:nvPr>
            <p:ph type="title"/>
          </p:nvPr>
        </p:nvSpPr>
        <p:spPr>
          <a:xfrm>
            <a:off x="772613" y="1847179"/>
            <a:ext cx="10565947" cy="939358"/>
          </a:xfrm>
          <a:prstGeom prst="rect">
            <a:avLst/>
          </a:prstGeom>
          <a:noFill/>
          <a:ln>
            <a:noFill/>
          </a:ln>
        </p:spPr>
        <p:txBody>
          <a:bodyPr vert="horz" wrap="square" lIns="0" tIns="15873" rIns="0" bIns="0" anchor="t" anchorCtr="0" compatLnSpc="1">
            <a:spAutoFit/>
          </a:bodyPr>
          <a:lstStyle/>
          <a:p>
            <a:pPr marL="12701" lvl="0">
              <a:spcBef>
                <a:spcPts val="125"/>
              </a:spcBef>
            </a:pPr>
            <a:r>
              <a:rPr lang="en-US" dirty="0"/>
              <a:t>Our aims for 2024</a:t>
            </a:r>
            <a:endParaRPr lang="en-US" spc="-20" dirty="0"/>
          </a:p>
        </p:txBody>
      </p:sp>
      <p:sp>
        <p:nvSpPr>
          <p:cNvPr id="3" name="object 4">
            <a:extLst>
              <a:ext uri="{FF2B5EF4-FFF2-40B4-BE49-F238E27FC236}">
                <a16:creationId xmlns:a16="http://schemas.microsoft.com/office/drawing/2014/main" id="{9D771654-A317-F4B8-859B-7E16BDCEFB93}"/>
              </a:ext>
            </a:extLst>
          </p:cNvPr>
          <p:cNvSpPr txBox="1"/>
          <p:nvPr/>
        </p:nvSpPr>
        <p:spPr>
          <a:xfrm>
            <a:off x="510847" y="10390162"/>
            <a:ext cx="1418591" cy="189866"/>
          </a:xfrm>
          <a:prstGeom prst="rect">
            <a:avLst/>
          </a:prstGeom>
          <a:noFill/>
          <a:ln cap="flat">
            <a:noFill/>
          </a:ln>
        </p:spPr>
        <p:txBody>
          <a:bodyPr vert="horz" wrap="square" lIns="0" tIns="3172" rIns="0" bIns="0" anchor="t" anchorCtr="0" compatLnSpc="1">
            <a:spAutoFit/>
          </a:bodyPr>
          <a:lstStyle/>
          <a:p>
            <a:pPr marL="12701" marR="0" lvl="0" indent="0" algn="l" defTabSz="914400" rtl="0" fontAlgn="auto" hangingPunct="1">
              <a:lnSpc>
                <a:spcPct val="100000"/>
              </a:lnSpc>
              <a:spcBef>
                <a:spcPts val="25"/>
              </a:spcBef>
              <a:spcAft>
                <a:spcPts val="0"/>
              </a:spcAft>
              <a:buNone/>
              <a:tabLst/>
              <a:defRPr sz="1800" b="0" i="0" u="none" strike="noStrike" kern="0" cap="none" spc="0" baseline="0">
                <a:solidFill>
                  <a:srgbClr val="000000"/>
                </a:solidFill>
                <a:uFillTx/>
              </a:defRPr>
            </a:pPr>
            <a:r>
              <a:rPr lang="en-US" sz="1150" b="1" i="0" u="none" strike="noStrike" kern="0" cap="none" spc="0" baseline="0">
                <a:solidFill>
                  <a:srgbClr val="315083"/>
                </a:solidFill>
                <a:uFillTx/>
                <a:latin typeface="Ubuntu"/>
                <a:cs typeface="Ubuntu"/>
              </a:rPr>
              <a:t>Public</a:t>
            </a:r>
            <a:r>
              <a:rPr lang="en-US" sz="1150" b="1" i="0" u="none" strike="noStrike" kern="0" cap="none" spc="-10" baseline="0">
                <a:solidFill>
                  <a:srgbClr val="315083"/>
                </a:solidFill>
                <a:uFillTx/>
                <a:latin typeface="Ubuntu"/>
                <a:cs typeface="Ubuntu"/>
              </a:rPr>
              <a:t> </a:t>
            </a:r>
            <a:r>
              <a:rPr lang="en-US" sz="1150" b="1" i="0" u="none" strike="noStrike" kern="0" cap="none" spc="0" baseline="0">
                <a:solidFill>
                  <a:srgbClr val="315083"/>
                </a:solidFill>
                <a:uFillTx/>
                <a:latin typeface="Ubuntu"/>
                <a:cs typeface="Ubuntu"/>
              </a:rPr>
              <a:t>Health </a:t>
            </a:r>
            <a:r>
              <a:rPr lang="en-US" sz="1150" b="1" i="0" u="none" strike="noStrike" kern="0" cap="none" spc="-10" baseline="0">
                <a:solidFill>
                  <a:srgbClr val="315083"/>
                </a:solidFill>
                <a:uFillTx/>
                <a:latin typeface="Ubuntu"/>
                <a:cs typeface="Ubuntu"/>
              </a:rPr>
              <a:t>Wales</a:t>
            </a:r>
            <a:endParaRPr lang="en-US" sz="1150" b="0" i="0" u="none" strike="noStrike" kern="0" cap="none" spc="0" baseline="0">
              <a:solidFill>
                <a:srgbClr val="000000"/>
              </a:solidFill>
              <a:uFillTx/>
              <a:latin typeface="Ubuntu"/>
              <a:cs typeface="Ubuntu"/>
            </a:endParaRPr>
          </a:p>
        </p:txBody>
      </p:sp>
      <p:sp>
        <p:nvSpPr>
          <p:cNvPr id="5" name="object 6">
            <a:extLst>
              <a:ext uri="{FF2B5EF4-FFF2-40B4-BE49-F238E27FC236}">
                <a16:creationId xmlns:a16="http://schemas.microsoft.com/office/drawing/2014/main" id="{0FEF9F63-993B-4DCC-E74F-012C6A114AE0}"/>
              </a:ext>
            </a:extLst>
          </p:cNvPr>
          <p:cNvSpPr txBox="1"/>
          <p:nvPr/>
        </p:nvSpPr>
        <p:spPr>
          <a:xfrm>
            <a:off x="19459190" y="10390162"/>
            <a:ext cx="172721" cy="189866"/>
          </a:xfrm>
          <a:prstGeom prst="rect">
            <a:avLst/>
          </a:prstGeom>
          <a:noFill/>
          <a:ln cap="flat">
            <a:noFill/>
          </a:ln>
        </p:spPr>
        <p:txBody>
          <a:bodyPr vert="horz" wrap="square" lIns="0" tIns="3172" rIns="0" bIns="0" anchor="t" anchorCtr="0" compatLnSpc="1">
            <a:spAutoFit/>
          </a:bodyPr>
          <a:lstStyle/>
          <a:p>
            <a:pPr marL="38103" marR="0" lvl="0" indent="0" algn="l" defTabSz="914400" rtl="0" fontAlgn="auto" hangingPunct="1">
              <a:lnSpc>
                <a:spcPct val="100000"/>
              </a:lnSpc>
              <a:spcBef>
                <a:spcPts val="25"/>
              </a:spcBef>
              <a:spcAft>
                <a:spcPts val="0"/>
              </a:spcAft>
              <a:buNone/>
              <a:tabLst/>
              <a:defRPr sz="1800" b="0" i="0" u="none" strike="noStrike" kern="0" cap="none" spc="0" baseline="0">
                <a:solidFill>
                  <a:srgbClr val="000000"/>
                </a:solidFill>
                <a:uFillTx/>
              </a:defRPr>
            </a:pPr>
            <a:fld id="{C491CEB7-546D-4C0D-850F-9E4FEB392828}" type="slidenum">
              <a:rPr/>
              <a:t>5</a:t>
            </a:fld>
            <a:endParaRPr lang="en-US" sz="1150" b="1" i="0" u="none" strike="noStrike" kern="0" cap="none" spc="0" baseline="0">
              <a:solidFill>
                <a:srgbClr val="315083"/>
              </a:solidFill>
              <a:uFillTx/>
              <a:latin typeface="Ubuntu"/>
            </a:endParaRPr>
          </a:p>
        </p:txBody>
      </p:sp>
      <p:sp>
        <p:nvSpPr>
          <p:cNvPr id="6" name="object 3">
            <a:extLst>
              <a:ext uri="{FF2B5EF4-FFF2-40B4-BE49-F238E27FC236}">
                <a16:creationId xmlns:a16="http://schemas.microsoft.com/office/drawing/2014/main" id="{CB956386-DAD0-CFB6-B865-ACB869A195A7}"/>
              </a:ext>
            </a:extLst>
          </p:cNvPr>
          <p:cNvSpPr txBox="1">
            <a:spLocks noGrp="1"/>
          </p:cNvSpPr>
          <p:nvPr>
            <p:ph idx="1"/>
          </p:nvPr>
        </p:nvSpPr>
        <p:spPr>
          <a:xfrm>
            <a:off x="772613" y="3727830"/>
            <a:ext cx="15306759" cy="5203342"/>
          </a:xfrm>
          <a:prstGeom prst="rect">
            <a:avLst/>
          </a:prstGeom>
          <a:noFill/>
          <a:ln>
            <a:noFill/>
          </a:ln>
        </p:spPr>
        <p:txBody>
          <a:bodyPr vert="horz" wrap="square" lIns="0" tIns="12060" rIns="0" bIns="0" anchor="t" anchorCtr="0" compatLnSpc="1">
            <a:spAutoFit/>
          </a:bodyPr>
          <a:lstStyle/>
          <a:p>
            <a:pPr marL="355601" marR="5084" lvl="0" indent="-342900">
              <a:lnSpc>
                <a:spcPct val="100400"/>
              </a:lnSpc>
              <a:spcBef>
                <a:spcPts val="95"/>
              </a:spcBef>
              <a:buFont typeface="Arial" panose="020B0604020202020204" pitchFamily="34" charset="0"/>
              <a:buChar char="•"/>
            </a:pPr>
            <a:r>
              <a:rPr lang="en-GB" sz="2800" dirty="0"/>
              <a:t>Establish a sub-network focused on learners</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Think about how bilingualism can become more integrated and natural, for example we will stop using interpreters and try and run all sessions bilingually </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We will be celebrating Welsh Language Week during the run up to </a:t>
            </a:r>
            <a:r>
              <a:rPr lang="en-GB" sz="2800" dirty="0" err="1"/>
              <a:t>Dydd</a:t>
            </a:r>
            <a:r>
              <a:rPr lang="en-GB" sz="2800" dirty="0"/>
              <a:t> </a:t>
            </a:r>
            <a:r>
              <a:rPr lang="en-GB" sz="2800" dirty="0" err="1"/>
              <a:t>Gŵyl</a:t>
            </a:r>
            <a:r>
              <a:rPr lang="en-GB" sz="2800" dirty="0"/>
              <a:t> Dewi, on Friday March 1st.</a:t>
            </a:r>
          </a:p>
          <a:p>
            <a:pPr marL="355601" marR="5084" lvl="0" indent="-342900">
              <a:lnSpc>
                <a:spcPct val="100400"/>
              </a:lnSpc>
              <a:spcBef>
                <a:spcPts val="95"/>
              </a:spcBef>
              <a:buFont typeface="Arial" panose="020B0604020202020204" pitchFamily="34" charset="0"/>
              <a:buChar char="•"/>
            </a:pPr>
            <a:endParaRPr lang="en-GB" sz="2800" dirty="0"/>
          </a:p>
          <a:p>
            <a:pPr marL="355601" marR="5084" lvl="0" indent="-342900">
              <a:lnSpc>
                <a:spcPct val="100400"/>
              </a:lnSpc>
              <a:spcBef>
                <a:spcPts val="95"/>
              </a:spcBef>
              <a:buFont typeface="Arial" panose="020B0604020202020204" pitchFamily="34" charset="0"/>
              <a:buChar char="•"/>
            </a:pPr>
            <a:r>
              <a:rPr lang="en-GB" sz="2800" dirty="0"/>
              <a:t>We have some fun events planned including a “taste of Wales” video with staff, and we’ll be putting a piece together highlighting historical, unsung Welsh people from the field of public  health and medicine. </a:t>
            </a:r>
          </a:p>
          <a:p>
            <a:pPr marL="355601" marR="5084" lvl="0" indent="-342900">
              <a:lnSpc>
                <a:spcPct val="100400"/>
              </a:lnSpc>
              <a:spcBef>
                <a:spcPts val="95"/>
              </a:spcBef>
              <a:buFont typeface="Arial" panose="020B0604020202020204" pitchFamily="34" charset="0"/>
              <a:buChar char="•"/>
            </a:pPr>
            <a:endParaRPr lang="en-GB" dirty="0"/>
          </a:p>
        </p:txBody>
      </p:sp>
      <p:pic>
        <p:nvPicPr>
          <p:cNvPr id="7" name="Picture 6" descr="An orange circle with a black background&#10;&#10;Description automatically generated">
            <a:extLst>
              <a:ext uri="{FF2B5EF4-FFF2-40B4-BE49-F238E27FC236}">
                <a16:creationId xmlns:a16="http://schemas.microsoft.com/office/drawing/2014/main" id="{EC513FDA-3913-4FFB-4DD6-7151D9D7CFD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135203" y="1086448"/>
            <a:ext cx="2485896" cy="2485299"/>
          </a:xfrm>
          <a:prstGeom prst="rect">
            <a:avLst/>
          </a:prstGeom>
        </p:spPr>
      </p:pic>
    </p:spTree>
    <p:extLst>
      <p:ext uri="{BB962C8B-B14F-4D97-AF65-F5344CB8AC3E}">
        <p14:creationId xmlns:p14="http://schemas.microsoft.com/office/powerpoint/2010/main" val="1039003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F6A27-E099-CE8F-AECF-E2D376FA8B0B}"/>
              </a:ext>
            </a:extLst>
          </p:cNvPr>
          <p:cNvSpPr>
            <a:spLocks noGrp="1"/>
          </p:cNvSpPr>
          <p:nvPr>
            <p:ph type="title"/>
          </p:nvPr>
        </p:nvSpPr>
        <p:spPr>
          <a:xfrm>
            <a:off x="772613" y="1847179"/>
            <a:ext cx="11010084" cy="923330"/>
          </a:xfrm>
        </p:spPr>
        <p:txBody>
          <a:bodyPr/>
          <a:lstStyle/>
          <a:p>
            <a:r>
              <a:rPr lang="en-GB" dirty="0"/>
              <a:t>Guest speakers</a:t>
            </a:r>
          </a:p>
        </p:txBody>
      </p:sp>
      <p:sp>
        <p:nvSpPr>
          <p:cNvPr id="3" name="Content Placeholder 2">
            <a:extLst>
              <a:ext uri="{FF2B5EF4-FFF2-40B4-BE49-F238E27FC236}">
                <a16:creationId xmlns:a16="http://schemas.microsoft.com/office/drawing/2014/main" id="{8085E6F1-B672-C8A9-FFB6-7A38CE6191EF}"/>
              </a:ext>
            </a:extLst>
          </p:cNvPr>
          <p:cNvSpPr>
            <a:spLocks noGrp="1"/>
          </p:cNvSpPr>
          <p:nvPr>
            <p:ph idx="1"/>
          </p:nvPr>
        </p:nvSpPr>
        <p:spPr>
          <a:xfrm>
            <a:off x="772613" y="3815619"/>
            <a:ext cx="16361836" cy="6463308"/>
          </a:xfrm>
        </p:spPr>
        <p:txBody>
          <a:bodyPr/>
          <a:lstStyle/>
          <a:p>
            <a:r>
              <a:rPr lang="en-GB" sz="2800" b="1" dirty="0"/>
              <a:t>Alun Saunders</a:t>
            </a:r>
          </a:p>
          <a:p>
            <a:endParaRPr lang="en-GB" sz="2800" b="1" dirty="0"/>
          </a:p>
          <a:p>
            <a:pPr marL="457200" indent="-457200">
              <a:buFont typeface="Arial" panose="020B0604020202020204" pitchFamily="34" charset="0"/>
              <a:buChar char="•"/>
            </a:pPr>
            <a:r>
              <a:rPr lang="en-GB" sz="2800" dirty="0"/>
              <a:t>Along with the </a:t>
            </a:r>
            <a:r>
              <a:rPr lang="en-GB" sz="2800" dirty="0" err="1"/>
              <a:t>Enfys</a:t>
            </a:r>
            <a:r>
              <a:rPr lang="en-GB" sz="2800" dirty="0"/>
              <a:t> network, we have arranged for Alun Saunders to give a talk in February. Alun translated the Heartbreaker series into Welsh, it’s mainly about the lives of young LGBT people in Britain. He also wrote the sitcom, Jam, for S4C, and is a drag artist, ‘</a:t>
            </a:r>
            <a:r>
              <a:rPr lang="en-GB" sz="2800" dirty="0" err="1"/>
              <a:t>cornie</a:t>
            </a:r>
            <a:r>
              <a:rPr lang="en-GB" sz="2800" dirty="0"/>
              <a:t> off’.</a:t>
            </a:r>
          </a:p>
          <a:p>
            <a:endParaRPr lang="en-GB" sz="2800" dirty="0"/>
          </a:p>
          <a:p>
            <a:pPr marL="457200" indent="-457200">
              <a:buFont typeface="Arial" panose="020B0604020202020204" pitchFamily="34" charset="0"/>
              <a:buChar char="•"/>
            </a:pPr>
            <a:r>
              <a:rPr lang="en-GB" sz="2800" dirty="0"/>
              <a:t>He will be discussing his experiences living and working in Wales, why he translated the series to Welsh, and why the language and culture matters to him. </a:t>
            </a:r>
          </a:p>
          <a:p>
            <a:endParaRPr lang="en-GB" sz="2800" dirty="0"/>
          </a:p>
          <a:p>
            <a:r>
              <a:rPr lang="en-GB" sz="2800" b="1" dirty="0"/>
              <a:t>Future Generations Commissioner</a:t>
            </a:r>
          </a:p>
          <a:p>
            <a:endParaRPr lang="en-GB" sz="2800" b="1" dirty="0"/>
          </a:p>
          <a:p>
            <a:pPr marL="457200" indent="-457200">
              <a:buFont typeface="Arial" panose="020B0604020202020204" pitchFamily="34" charset="0"/>
              <a:buChar char="•"/>
            </a:pPr>
            <a:r>
              <a:rPr lang="en-GB" sz="2800" dirty="0"/>
              <a:t>We hope to arrange for the Future Generations Commissioner (or someone from the Future Generations team) to give a talk to PHW staff about the importance of, and role language and culture in a vibrant, future Wales.</a:t>
            </a:r>
            <a:endParaRPr lang="en-GB" sz="2800" b="1" dirty="0"/>
          </a:p>
          <a:p>
            <a:endParaRPr lang="en-GB" sz="2800" b="1" dirty="0"/>
          </a:p>
        </p:txBody>
      </p:sp>
      <p:pic>
        <p:nvPicPr>
          <p:cNvPr id="4" name="Picture 3" descr="An orange circle with a black background&#10;&#10;Description automatically generated">
            <a:extLst>
              <a:ext uri="{FF2B5EF4-FFF2-40B4-BE49-F238E27FC236}">
                <a16:creationId xmlns:a16="http://schemas.microsoft.com/office/drawing/2014/main" id="{24F0AE4E-FD0A-C4D3-DC4A-45267C517A9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561195" y="1275202"/>
            <a:ext cx="2485896" cy="2485299"/>
          </a:xfrm>
          <a:prstGeom prst="rect">
            <a:avLst/>
          </a:prstGeom>
        </p:spPr>
      </p:pic>
      <p:grpSp>
        <p:nvGrpSpPr>
          <p:cNvPr id="5" name="Group 4">
            <a:extLst>
              <a:ext uri="{FF2B5EF4-FFF2-40B4-BE49-F238E27FC236}">
                <a16:creationId xmlns:a16="http://schemas.microsoft.com/office/drawing/2014/main" id="{7E511ACD-456F-2E5C-1FB0-A5DBAC965A75}"/>
              </a:ext>
            </a:extLst>
          </p:cNvPr>
          <p:cNvGrpSpPr/>
          <p:nvPr/>
        </p:nvGrpSpPr>
        <p:grpSpPr>
          <a:xfrm>
            <a:off x="11047091" y="1220084"/>
            <a:ext cx="5285500" cy="3323781"/>
            <a:chOff x="0" y="0"/>
            <a:chExt cx="3492703" cy="2639060"/>
          </a:xfrm>
        </p:grpSpPr>
        <p:pic>
          <p:nvPicPr>
            <p:cNvPr id="6" name="Picture 5">
              <a:extLst>
                <a:ext uri="{FF2B5EF4-FFF2-40B4-BE49-F238E27FC236}">
                  <a16:creationId xmlns:a16="http://schemas.microsoft.com/office/drawing/2014/main" id="{81ACE1EC-0ECF-74F3-22FE-53D81499F1F2}"/>
                </a:ext>
              </a:extLst>
            </p:cNvPr>
            <p:cNvPicPr>
              <a:picLocks noChangeAspect="1"/>
            </p:cNvPicPr>
            <p:nvPr/>
          </p:nvPicPr>
          <p:blipFill rotWithShape="1">
            <a:blip r:embed="rId3">
              <a:extLst>
                <a:ext uri="{28A0092B-C50C-407E-A947-70E740481C1C}">
                  <a14:useLocalDpi xmlns:a14="http://schemas.microsoft.com/office/drawing/2010/main" val="0"/>
                </a:ext>
              </a:extLst>
            </a:blip>
            <a:srcRect l="55429" t="41425" r="36431" b="14513"/>
            <a:stretch/>
          </p:blipFill>
          <p:spPr bwMode="auto">
            <a:xfrm>
              <a:off x="1759788" y="0"/>
              <a:ext cx="1732915" cy="263906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F8941FCC-FBB0-BB46-1F7B-851B75CABEC2}"/>
                </a:ext>
              </a:extLst>
            </p:cNvPr>
            <p:cNvPicPr>
              <a:picLocks noChangeAspect="1"/>
            </p:cNvPicPr>
            <p:nvPr/>
          </p:nvPicPr>
          <p:blipFill rotWithShape="1">
            <a:blip r:embed="rId4">
              <a:extLst>
                <a:ext uri="{28A0092B-C50C-407E-A947-70E740481C1C}">
                  <a14:useLocalDpi xmlns:a14="http://schemas.microsoft.com/office/drawing/2010/main" val="0"/>
                </a:ext>
              </a:extLst>
            </a:blip>
            <a:srcRect l="61445" t="38093" r="30486" b="19392"/>
            <a:stretch/>
          </p:blipFill>
          <p:spPr bwMode="auto">
            <a:xfrm>
              <a:off x="0" y="0"/>
              <a:ext cx="1757045" cy="2604770"/>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1843711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F6A27-E099-CE8F-AECF-E2D376FA8B0B}"/>
              </a:ext>
            </a:extLst>
          </p:cNvPr>
          <p:cNvSpPr>
            <a:spLocks noGrp="1"/>
          </p:cNvSpPr>
          <p:nvPr>
            <p:ph type="title"/>
          </p:nvPr>
        </p:nvSpPr>
        <p:spPr>
          <a:xfrm>
            <a:off x="864053" y="1703488"/>
            <a:ext cx="6537959" cy="923330"/>
          </a:xfrm>
        </p:spPr>
        <p:txBody>
          <a:bodyPr/>
          <a:lstStyle/>
          <a:p>
            <a:r>
              <a:rPr lang="en-GB" dirty="0"/>
              <a:t>Requests</a:t>
            </a:r>
          </a:p>
        </p:txBody>
      </p:sp>
      <p:sp>
        <p:nvSpPr>
          <p:cNvPr id="3" name="Content Placeholder 2">
            <a:extLst>
              <a:ext uri="{FF2B5EF4-FFF2-40B4-BE49-F238E27FC236}">
                <a16:creationId xmlns:a16="http://schemas.microsoft.com/office/drawing/2014/main" id="{8085E6F1-B672-C8A9-FFB6-7A38CE6191EF}"/>
              </a:ext>
            </a:extLst>
          </p:cNvPr>
          <p:cNvSpPr>
            <a:spLocks noGrp="1"/>
          </p:cNvSpPr>
          <p:nvPr>
            <p:ph idx="1"/>
          </p:nvPr>
        </p:nvSpPr>
        <p:spPr>
          <a:xfrm>
            <a:off x="703191" y="3573441"/>
            <a:ext cx="17627011" cy="6032421"/>
          </a:xfrm>
        </p:spPr>
        <p:txBody>
          <a:bodyPr/>
          <a:lstStyle/>
          <a:p>
            <a:pPr marL="342900" indent="-342900">
              <a:buFont typeface="Arial" panose="020B0604020202020204" pitchFamily="34" charset="0"/>
              <a:buChar char="•"/>
            </a:pPr>
            <a:r>
              <a:rPr lang="en-GB" sz="2800" dirty="0"/>
              <a:t>Be supportive and lead by example. Help us normalise the language and embed a culture which embraces Welsh language and culture. Use bilingual signage at all our premises, use Welsh greetings and phrases like bore da, </a:t>
            </a:r>
            <a:r>
              <a:rPr lang="en-GB" sz="2800" dirty="0" err="1"/>
              <a:t>prynhawn</a:t>
            </a:r>
            <a:r>
              <a:rPr lang="en-GB" sz="2800" dirty="0"/>
              <a:t> da, </a:t>
            </a:r>
            <a:r>
              <a:rPr lang="en-GB" sz="2800" dirty="0" err="1"/>
              <a:t>diolch</a:t>
            </a:r>
            <a:r>
              <a:rPr lang="en-GB" sz="2800" dirty="0"/>
              <a:t>, </a:t>
            </a:r>
            <a:r>
              <a:rPr lang="en-GB" sz="2800" dirty="0" err="1"/>
              <a:t>croeso</a:t>
            </a:r>
            <a:r>
              <a:rPr lang="en-GB" sz="2800"/>
              <a:t>, </a:t>
            </a:r>
            <a:r>
              <a:rPr lang="en-GB" sz="2800" dirty="0"/>
              <a:t>use Welsh language versions of celebration days, e.g. </a:t>
            </a:r>
            <a:r>
              <a:rPr lang="en-GB" sz="2800" dirty="0" err="1"/>
              <a:t>Dydd</a:t>
            </a:r>
            <a:r>
              <a:rPr lang="en-GB" sz="2800" dirty="0"/>
              <a:t> </a:t>
            </a:r>
            <a:r>
              <a:rPr lang="en-GB" sz="2800" dirty="0" err="1"/>
              <a:t>Gŵyl</a:t>
            </a:r>
            <a:r>
              <a:rPr lang="en-GB" sz="2800" dirty="0"/>
              <a:t> Dewi, </a:t>
            </a:r>
            <a:r>
              <a:rPr lang="en-GB" sz="2800" dirty="0" err="1"/>
              <a:t>Pasg</a:t>
            </a:r>
            <a:r>
              <a:rPr lang="en-GB" sz="2800" dirty="0"/>
              <a:t> Hapus etc. </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Promote our meetings and events, and attend 2 meetings a year, one guest speaker event and one networking event. This way we hope you can share in our learning and hear directly from staff what’s working well and what we can do better.</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Encourage staff and colleagues to improve their Welsh language skills, whether that be to level 1, 2 or above. Signpost to- and promote learning opportunities. </a:t>
            </a:r>
          </a:p>
          <a:p>
            <a:pPr marL="342900" indent="-342900">
              <a:buFont typeface="Arial" panose="020B0604020202020204" pitchFamily="34" charset="0"/>
              <a:buChar char="•"/>
            </a:pPr>
            <a:endParaRPr lang="en-GB" sz="2800" dirty="0"/>
          </a:p>
          <a:p>
            <a:r>
              <a:rPr lang="en-GB" sz="2800" dirty="0"/>
              <a:t>Mostly, </a:t>
            </a:r>
            <a:r>
              <a:rPr lang="en-GB" sz="2800" b="1" dirty="0"/>
              <a:t>enjoy the language, </a:t>
            </a:r>
            <a:r>
              <a:rPr lang="en-GB" sz="2800" dirty="0"/>
              <a:t>help us ensure that using Welsh is seen as a benefit, something to celebrate, rather than an obstacle!</a:t>
            </a:r>
          </a:p>
        </p:txBody>
      </p:sp>
      <p:pic>
        <p:nvPicPr>
          <p:cNvPr id="4" name="Picture 3" descr="An orange circle with a black background&#10;&#10;Description automatically generated">
            <a:extLst>
              <a:ext uri="{FF2B5EF4-FFF2-40B4-BE49-F238E27FC236}">
                <a16:creationId xmlns:a16="http://schemas.microsoft.com/office/drawing/2014/main" id="{789A8914-7F5D-D72B-2F5D-734A1ED3017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402012" y="1241193"/>
            <a:ext cx="2485896" cy="2485299"/>
          </a:xfrm>
          <a:prstGeom prst="rect">
            <a:avLst/>
          </a:prstGeom>
        </p:spPr>
      </p:pic>
    </p:spTree>
    <p:extLst>
      <p:ext uri="{BB962C8B-B14F-4D97-AF65-F5344CB8AC3E}">
        <p14:creationId xmlns:p14="http://schemas.microsoft.com/office/powerpoint/2010/main" val="591741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DB35F2C-2109-C9FF-8F50-D8993B552C18}"/>
              </a:ext>
            </a:extLst>
          </p:cNvPr>
          <p:cNvSpPr txBox="1">
            <a:spLocks noGrp="1"/>
          </p:cNvSpPr>
          <p:nvPr>
            <p:ph type="title"/>
          </p:nvPr>
        </p:nvSpPr>
        <p:spPr>
          <a:xfrm>
            <a:off x="1115302" y="4197086"/>
            <a:ext cx="7946154" cy="4478145"/>
          </a:xfrm>
        </p:spPr>
        <p:txBody>
          <a:bodyPr tIns="15243"/>
          <a:lstStyle/>
          <a:p>
            <a:pPr marL="12701" lvl="0">
              <a:spcBef>
                <a:spcPts val="1920"/>
              </a:spcBef>
            </a:pPr>
            <a:r>
              <a:rPr lang="en-GB" sz="5000" b="0">
                <a:solidFill>
                  <a:srgbClr val="FFFFFF"/>
                </a:solidFill>
              </a:rPr>
              <a:t>Gweithio gyda'n gilydd </a:t>
            </a:r>
            <a:br>
              <a:rPr lang="en-GB" sz="5000" b="0">
                <a:solidFill>
                  <a:srgbClr val="FFFFFF"/>
                </a:solidFill>
              </a:rPr>
            </a:br>
            <a:r>
              <a:rPr lang="en-GB" sz="5000" b="0">
                <a:solidFill>
                  <a:srgbClr val="FFFFFF"/>
                </a:solidFill>
              </a:rPr>
              <a:t>i greu Cymru iachach</a:t>
            </a:r>
            <a:br>
              <a:rPr lang="en-GB" sz="5000" b="0">
                <a:solidFill>
                  <a:srgbClr val="FFFFFF"/>
                </a:solidFill>
              </a:rPr>
            </a:br>
            <a:br>
              <a:rPr lang="en-GB" sz="5000" b="0">
                <a:solidFill>
                  <a:srgbClr val="FFFFFF"/>
                </a:solidFill>
              </a:rPr>
            </a:br>
            <a:r>
              <a:rPr lang="en-GB" sz="5000" b="0">
                <a:solidFill>
                  <a:srgbClr val="FFFFFF"/>
                </a:solidFill>
              </a:rPr>
              <a:t>Working together</a:t>
            </a:r>
            <a:br>
              <a:rPr lang="en-GB" sz="5000" b="0">
                <a:solidFill>
                  <a:srgbClr val="FFFFFF"/>
                </a:solidFill>
              </a:rPr>
            </a:br>
            <a:r>
              <a:rPr lang="en-GB" sz="5000" b="0">
                <a:solidFill>
                  <a:srgbClr val="FFFFFF"/>
                </a:solidFill>
              </a:rPr>
              <a:t>for a healthier Wales</a:t>
            </a:r>
            <a:br>
              <a:rPr lang="en-GB" sz="4000" b="0">
                <a:solidFill>
                  <a:srgbClr val="FFFFFF"/>
                </a:solidFill>
              </a:rPr>
            </a:br>
            <a:endParaRPr lang="en-GB" sz="4000" b="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22" ma:contentTypeDescription="Create a new document." ma:contentTypeScope="" ma:versionID="55afdbd5f34cd892d8fcfa2d477b2fa9">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856ce5d318da0fa933ba4fcc0698a408"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MediaServiceMetadata" minOccurs="0"/>
                <xsd:element ref="ns2:MediaServiceFastMetadata" minOccurs="0"/>
                <xsd:element ref="ns2:MediaServiceObjectDetectorVersions" minOccurs="0"/>
                <xsd:element ref="ns2:EinancialYear" minOccurs="0"/>
                <xsd:element ref="ns2:Not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Board"/>
          <xsd:enumeration value="Board (Private)"/>
          <xsd:enumeration value="Board Development"/>
          <xsd:enumeration value="ACGC"/>
          <xsd:enumeration value="KRIC"/>
          <xsd:enumeration value="KRIC (Private)"/>
          <xsd:enumeration value="POD"/>
          <xsd:enumeration value="POD (Private)"/>
          <xsd:enumeration value="QSIC"/>
          <xsd:enumeration value="QSIC (Private)"/>
          <xsd:enumeration value="BET"/>
          <xsd:enumeration value="SBET"/>
          <xsd:enumeration value="LT"/>
          <xsd:enumeration value="Chair's Meeting"/>
          <xsd:enumeration value="Board Business Unit Meeting"/>
          <xsd:enumeration value="AGM"/>
          <xsd:enumeration value="Board Briefing"/>
          <xsd:enumeration value="Covid-19 PI Sub-Group"/>
          <xsd:enumeration value="Rem Comm"/>
          <xsd:enumeration value="Cross Committee Group"/>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enumeration value="Choice 3"/>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Legally Privileged "/>
                    <xsd:enumeration value="Summary of Private Committee / Sub Group Meetings ‐ subject matter confidential"/>
                    <xsd:enumeration value="Undue concern or harm to the public"/>
                    <xsd:enumeration value="Choice 8"/>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Report"/>
          <xsd:enumeration value="Attachment"/>
          <xsd:enumeration value="Presentation"/>
          <xsd:enumeration value="Correspondance"/>
          <xsd:enumeration value="Plan or Register"/>
          <xsd:enumeration value="Agenda"/>
          <xsd:enumeration value="Minutes"/>
          <xsd:enumeration value="Action Log"/>
          <xsd:enumeration value="Chair's Brief"/>
        </xsd:restriction>
      </xsd:simpleType>
    </xsd:element>
    <xsd:element name="Status" ma:index="13" nillable="true" ma:displayName="Status" ma:format="Dropdown" ma:internalName="Status">
      <xsd:simpleType>
        <xsd:restriction base="dms:Choice">
          <xsd:enumeration value="Final"/>
          <xsd:enumeration value="Draft"/>
          <xsd:enumeration value="Working Draft"/>
          <xsd:enumeration value="Unconfirmed Minutes"/>
          <xsd:enumeration value="Confirmed Minutes"/>
          <xsd:enumeration value="Live Document"/>
        </xsd:restriction>
      </xsd:simpleType>
    </xsd:element>
    <xsd:element name="RetentionDate" ma:index="14" nillable="true" ma:displayName="Retention Date" ma:default="Always" ma:format="Dropdown" ma:internalName="RetentionDate">
      <xsd:simpleType>
        <xsd:restriction base="dms:Choice">
          <xsd:enumeration value="Always"/>
          <xsd:enumeration value="2030"/>
          <xsd:enumeration value="2031"/>
          <xsd:enumeration value="2032"/>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EinancialYear" ma:index="18" nillable="true" ma:displayName="Financial Year" ma:format="RadioButtons" ma:internalName="EinancialYear">
      <xsd:simpleType>
        <xsd:restriction base="dms:Choice">
          <xsd:enumeration value="2022/2023"/>
          <xsd:enumeration value="2023/2024"/>
        </xsd:restriction>
      </xsd:simpleType>
    </xsd:element>
    <xsd:element name="Notes" ma:index="19" nillable="true" ma:displayName="Notes" ma:format="Dropdown" ma:internalName="Notes">
      <xsd:simpleType>
        <xsd:restriction base="dms:Text">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Date xmlns="74117dde-b119-4746-8562-4584e64c254c">2024-01-25T00:00:00+00:00</MeetingDate>
    <Status xmlns="74117dde-b119-4746-8562-4584e64c254c">Final</Status>
    <DocumentType xmlns="74117dde-b119-4746-8562-4584e64c254c">Presentation</DocumentType>
    <RetentionDate xmlns="74117dde-b119-4746-8562-4584e64c254c">Always</RetentionDate>
    <EinancialYear xmlns="74117dde-b119-4746-8562-4584e64c254c">2023/2024</EinancialYear>
    <Open_x002f_Private xmlns="74117dde-b119-4746-8562-4584e64c254c">Open</Open_x002f_Private>
    <MeetingSubCategory xmlns="74117dde-b119-4746-8562-4584e64c254c">Board</MeetingSubCategory>
    <Notes xmlns="74117dde-b119-4746-8562-4584e64c254c" xsi:nil="true"/>
    <Reason xmlns="74117dde-b119-4746-8562-4584e64c254c" xsi:nil="true"/>
  </documentManagement>
</p:properties>
</file>

<file path=customXml/itemProps1.xml><?xml version="1.0" encoding="utf-8"?>
<ds:datastoreItem xmlns:ds="http://schemas.openxmlformats.org/officeDocument/2006/customXml" ds:itemID="{C9288841-428F-492E-A945-0E226DAFD33A}"/>
</file>

<file path=customXml/itemProps2.xml><?xml version="1.0" encoding="utf-8"?>
<ds:datastoreItem xmlns:ds="http://schemas.openxmlformats.org/officeDocument/2006/customXml" ds:itemID="{B4BF1CD9-C3DA-43A5-AD92-199DD985531A}"/>
</file>

<file path=customXml/itemProps3.xml><?xml version="1.0" encoding="utf-8"?>
<ds:datastoreItem xmlns:ds="http://schemas.openxmlformats.org/officeDocument/2006/customXml" ds:itemID="{D369F2A9-DA37-4F1B-94B9-D9577E841181}"/>
</file>

<file path=docProps/app.xml><?xml version="1.0" encoding="utf-8"?>
<Properties xmlns="http://schemas.openxmlformats.org/officeDocument/2006/extended-properties" xmlns:vt="http://schemas.openxmlformats.org/officeDocument/2006/docPropsVTypes">
  <Template/>
  <TotalTime>4814</TotalTime>
  <Words>732</Words>
  <Application>Microsoft Office PowerPoint</Application>
  <PresentationFormat>Custom</PresentationFormat>
  <Paragraphs>69</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Ubuntu</vt:lpstr>
      <vt:lpstr>Ubuntu-Light</vt:lpstr>
      <vt:lpstr>Office Theme</vt:lpstr>
      <vt:lpstr>Ymlaen Rhwydwaith Y Gymraeg Welsh Language Network  Jordan Everitt, Gruffydd Weston </vt:lpstr>
      <vt:lpstr>Welsh Language Network Our Mission        </vt:lpstr>
      <vt:lpstr>Importance of language in healthcare  </vt:lpstr>
      <vt:lpstr>What we achieved in 2023</vt:lpstr>
      <vt:lpstr>Our aims for 2024</vt:lpstr>
      <vt:lpstr>Guest speakers</vt:lpstr>
      <vt:lpstr>Requests</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creator>Laurie Martin  (Public Health Wales - No. 2 Capital Quarter)</dc:creator>
  <cp:lastModifiedBy>Jordan Everitt (Public Health Wales - No. 2 Capital Quarter)</cp:lastModifiedBy>
  <cp:revision>12</cp:revision>
  <dcterms:created xsi:type="dcterms:W3CDTF">2023-05-26T14:56:53Z</dcterms:created>
  <dcterms:modified xsi:type="dcterms:W3CDTF">2024-01-22T15:54:17Z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0x010100E01687F77D63A8459CEFD3583C1899E6</vt:lpwstr>
  </property>
  <property fmtid="{D5CDD505-2E9C-101B-9397-08002B2CF9AE}" pid="7" name="MediaServiceImageTags">
    <vt:lpwstr/>
  </property>
</Properties>
</file>