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17"/>
  </p:notesMasterIdLst>
  <p:sldIdLst>
    <p:sldId id="256" r:id="rId5"/>
    <p:sldId id="272" r:id="rId6"/>
    <p:sldId id="271" r:id="rId7"/>
    <p:sldId id="263" r:id="rId8"/>
    <p:sldId id="262" r:id="rId9"/>
    <p:sldId id="264" r:id="rId10"/>
    <p:sldId id="265" r:id="rId11"/>
    <p:sldId id="266" r:id="rId12"/>
    <p:sldId id="267" r:id="rId13"/>
    <p:sldId id="268" r:id="rId14"/>
    <p:sldId id="258" r:id="rId15"/>
    <p:sldId id="261" r:id="rId16"/>
  </p:sldIdLst>
  <p:sldSz cx="20104100" cy="11309350"/>
  <p:notesSz cx="20104100" cy="11309350"/>
  <p:defaultTextStyle>
    <a:defPPr>
      <a:defRPr kern="0"/>
    </a:def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4468" autoAdjust="0"/>
  </p:normalViewPr>
  <p:slideViewPr>
    <p:cSldViewPr snapToGrid="0">
      <p:cViewPr varScale="1">
        <p:scale>
          <a:sx n="39" d="100"/>
          <a:sy n="39" d="100"/>
        </p:scale>
        <p:origin x="106" y="149"/>
      </p:cViewPr>
      <p:guideLst>
        <p:guide orient="horz" pos="2880"/>
        <p:guide pos="216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A11AE37-9DAB-4DD1-B95F-ADF129BDE280}" type="doc">
      <dgm:prSet loTypeId="urn:microsoft.com/office/officeart/2008/layout/HorizontalMultiLevelHierarchy" loCatId="hierarchy" qsTypeId="urn:microsoft.com/office/officeart/2005/8/quickstyle/simple1" qsCatId="simple" csTypeId="urn:microsoft.com/office/officeart/2005/8/colors/colorful3" csCatId="colorful" phldr="1"/>
      <dgm:spPr/>
      <dgm:t>
        <a:bodyPr/>
        <a:lstStyle/>
        <a:p>
          <a:endParaRPr lang="en-GB"/>
        </a:p>
      </dgm:t>
    </dgm:pt>
    <dgm:pt modelId="{45F70BCF-6BD5-40A7-98AA-2AEEBC06FFC9}">
      <dgm:prSet phldrT="[Text]" custT="1"/>
      <dgm:spPr/>
      <dgm:t>
        <a:bodyPr/>
        <a:lstStyle/>
        <a:p>
          <a:r>
            <a:rPr lang="en-GB" sz="2800" dirty="0" err="1"/>
            <a:t>Cinical</a:t>
          </a:r>
          <a:r>
            <a:rPr lang="en-GB" sz="2800" dirty="0"/>
            <a:t> Governance - Why?</a:t>
          </a:r>
        </a:p>
      </dgm:t>
    </dgm:pt>
    <dgm:pt modelId="{C5E0A679-B93E-4477-9BD7-5E06A3F3B338}" type="parTrans" cxnId="{D9F1A7E6-2AB8-437A-B068-DF02B64D58D3}">
      <dgm:prSet/>
      <dgm:spPr/>
      <dgm:t>
        <a:bodyPr/>
        <a:lstStyle/>
        <a:p>
          <a:endParaRPr lang="en-GB" sz="2800"/>
        </a:p>
      </dgm:t>
    </dgm:pt>
    <dgm:pt modelId="{6A03F90F-4592-4622-859E-8264F8D5BC06}" type="sibTrans" cxnId="{D9F1A7E6-2AB8-437A-B068-DF02B64D58D3}">
      <dgm:prSet/>
      <dgm:spPr/>
      <dgm:t>
        <a:bodyPr/>
        <a:lstStyle/>
        <a:p>
          <a:endParaRPr lang="en-GB" sz="2800"/>
        </a:p>
      </dgm:t>
    </dgm:pt>
    <dgm:pt modelId="{8A53AB9D-DA79-4A23-8BD3-CE453E7F5ECC}">
      <dgm:prSet phldrT="[Text]" custT="1"/>
      <dgm:spPr/>
      <dgm:t>
        <a:bodyPr/>
        <a:lstStyle/>
        <a:p>
          <a:r>
            <a:rPr lang="en-GB" sz="2800" dirty="0"/>
            <a:t>Political</a:t>
          </a:r>
        </a:p>
      </dgm:t>
    </dgm:pt>
    <dgm:pt modelId="{FDAF987A-8C82-49D6-AD53-849B1CE8C925}" type="parTrans" cxnId="{31992ADF-4A7D-4B1F-9756-403C034CA141}">
      <dgm:prSet custT="1"/>
      <dgm:spPr/>
      <dgm:t>
        <a:bodyPr/>
        <a:lstStyle/>
        <a:p>
          <a:endParaRPr lang="en-GB" sz="2800"/>
        </a:p>
      </dgm:t>
    </dgm:pt>
    <dgm:pt modelId="{E315FD89-20F9-44DB-BD97-1A9B6F71D5B2}" type="sibTrans" cxnId="{31992ADF-4A7D-4B1F-9756-403C034CA141}">
      <dgm:prSet/>
      <dgm:spPr/>
      <dgm:t>
        <a:bodyPr/>
        <a:lstStyle/>
        <a:p>
          <a:endParaRPr lang="en-GB" sz="2800"/>
        </a:p>
      </dgm:t>
    </dgm:pt>
    <dgm:pt modelId="{85B7D09C-4792-4E61-B011-7F9372A8F51B}">
      <dgm:prSet phldrT="[Text]" custT="1"/>
      <dgm:spPr/>
      <dgm:t>
        <a:bodyPr/>
        <a:lstStyle/>
        <a:p>
          <a:r>
            <a:rPr lang="en-GB" sz="2800" dirty="0"/>
            <a:t>Health policy</a:t>
          </a:r>
        </a:p>
      </dgm:t>
    </dgm:pt>
    <dgm:pt modelId="{FE232309-1FFD-42D3-BFC9-6495B45E90AB}" type="parTrans" cxnId="{2F5BA665-FE20-46CA-B376-5961C381EC55}">
      <dgm:prSet custT="1"/>
      <dgm:spPr/>
      <dgm:t>
        <a:bodyPr/>
        <a:lstStyle/>
        <a:p>
          <a:endParaRPr lang="en-GB" sz="2800"/>
        </a:p>
      </dgm:t>
    </dgm:pt>
    <dgm:pt modelId="{6E04B01C-03F9-4E01-885E-68FEDB2C74BF}" type="sibTrans" cxnId="{2F5BA665-FE20-46CA-B376-5961C381EC55}">
      <dgm:prSet/>
      <dgm:spPr/>
      <dgm:t>
        <a:bodyPr/>
        <a:lstStyle/>
        <a:p>
          <a:endParaRPr lang="en-GB" sz="2800"/>
        </a:p>
      </dgm:t>
    </dgm:pt>
    <dgm:pt modelId="{9B55AB57-96D7-427D-A042-C7D24E89A981}">
      <dgm:prSet phldrT="[Text]" custT="1"/>
      <dgm:spPr/>
      <dgm:t>
        <a:bodyPr/>
        <a:lstStyle/>
        <a:p>
          <a:r>
            <a:rPr lang="en-GB" sz="2800" dirty="0"/>
            <a:t>Impact of organisational change</a:t>
          </a:r>
        </a:p>
      </dgm:t>
    </dgm:pt>
    <dgm:pt modelId="{F1573396-76FE-48A5-B697-2C497B24B039}" type="parTrans" cxnId="{C806EF7A-5951-4C90-8C3C-0984CC88AB33}">
      <dgm:prSet custT="1"/>
      <dgm:spPr/>
      <dgm:t>
        <a:bodyPr/>
        <a:lstStyle/>
        <a:p>
          <a:endParaRPr lang="en-GB" sz="2800"/>
        </a:p>
      </dgm:t>
    </dgm:pt>
    <dgm:pt modelId="{8E3D64FF-FD5C-4558-A0ED-0842139609BF}" type="sibTrans" cxnId="{C806EF7A-5951-4C90-8C3C-0984CC88AB33}">
      <dgm:prSet/>
      <dgm:spPr/>
      <dgm:t>
        <a:bodyPr/>
        <a:lstStyle/>
        <a:p>
          <a:endParaRPr lang="en-GB" sz="2800"/>
        </a:p>
      </dgm:t>
    </dgm:pt>
    <dgm:pt modelId="{F2F10BB6-BD05-476D-A761-C901651B0F92}">
      <dgm:prSet phldrT="[Text]" custT="1"/>
      <dgm:spPr/>
      <dgm:t>
        <a:bodyPr/>
        <a:lstStyle/>
        <a:p>
          <a:r>
            <a:rPr lang="en-GB" sz="2800" dirty="0"/>
            <a:t>Public</a:t>
          </a:r>
        </a:p>
      </dgm:t>
    </dgm:pt>
    <dgm:pt modelId="{DD5378CD-B1B0-4E87-986C-212FB0DF518C}" type="parTrans" cxnId="{E1045940-1E7E-417E-86A5-04697CE8C4A8}">
      <dgm:prSet custT="1"/>
      <dgm:spPr/>
      <dgm:t>
        <a:bodyPr/>
        <a:lstStyle/>
        <a:p>
          <a:endParaRPr lang="en-GB" sz="2800"/>
        </a:p>
      </dgm:t>
    </dgm:pt>
    <dgm:pt modelId="{B38AAD0B-436D-4F93-8513-B697CE5E5360}" type="sibTrans" cxnId="{E1045940-1E7E-417E-86A5-04697CE8C4A8}">
      <dgm:prSet/>
      <dgm:spPr/>
      <dgm:t>
        <a:bodyPr/>
        <a:lstStyle/>
        <a:p>
          <a:endParaRPr lang="en-GB" sz="2800"/>
        </a:p>
      </dgm:t>
    </dgm:pt>
    <dgm:pt modelId="{ADBC06B4-7B4D-4707-AB2A-4FD612831B01}">
      <dgm:prSet phldrT="[Text]" custT="1"/>
      <dgm:spPr/>
      <dgm:t>
        <a:bodyPr/>
        <a:lstStyle/>
        <a:p>
          <a:r>
            <a:rPr lang="en-GB" sz="2800" dirty="0"/>
            <a:t>Rising expectation</a:t>
          </a:r>
        </a:p>
      </dgm:t>
    </dgm:pt>
    <dgm:pt modelId="{6C9F7D71-E7BB-4995-8C29-33FC8F26043B}" type="parTrans" cxnId="{4A4BE822-54A9-49EE-BA4C-3799FA4DEEF3}">
      <dgm:prSet custT="1"/>
      <dgm:spPr/>
      <dgm:t>
        <a:bodyPr/>
        <a:lstStyle/>
        <a:p>
          <a:endParaRPr lang="en-GB" sz="2800"/>
        </a:p>
      </dgm:t>
    </dgm:pt>
    <dgm:pt modelId="{ACFEEA92-7A39-4ABD-B021-A643F11C0956}" type="sibTrans" cxnId="{4A4BE822-54A9-49EE-BA4C-3799FA4DEEF3}">
      <dgm:prSet/>
      <dgm:spPr/>
      <dgm:t>
        <a:bodyPr/>
        <a:lstStyle/>
        <a:p>
          <a:endParaRPr lang="en-GB" sz="2800"/>
        </a:p>
      </dgm:t>
    </dgm:pt>
    <dgm:pt modelId="{38070AE0-42D8-4BB4-B0C2-0E483F8EF3DF}">
      <dgm:prSet custT="1"/>
      <dgm:spPr/>
      <dgm:t>
        <a:bodyPr/>
        <a:lstStyle/>
        <a:p>
          <a:r>
            <a:rPr lang="en-GB" sz="2800" dirty="0"/>
            <a:t>Demographic changes</a:t>
          </a:r>
        </a:p>
      </dgm:t>
    </dgm:pt>
    <dgm:pt modelId="{33DA302E-D4CB-4641-BB9F-A01A5ACB3BD7}" type="parTrans" cxnId="{08A02320-B4B6-431A-91BA-D7B6D2EC5867}">
      <dgm:prSet custT="1"/>
      <dgm:spPr/>
      <dgm:t>
        <a:bodyPr/>
        <a:lstStyle/>
        <a:p>
          <a:endParaRPr lang="en-GB" sz="2800"/>
        </a:p>
      </dgm:t>
    </dgm:pt>
    <dgm:pt modelId="{2A25BB12-3131-425E-9512-4A0DAC802E1B}" type="sibTrans" cxnId="{08A02320-B4B6-431A-91BA-D7B6D2EC5867}">
      <dgm:prSet/>
      <dgm:spPr/>
      <dgm:t>
        <a:bodyPr/>
        <a:lstStyle/>
        <a:p>
          <a:endParaRPr lang="en-GB" sz="2800"/>
        </a:p>
      </dgm:t>
    </dgm:pt>
    <dgm:pt modelId="{C72E90C2-0D00-4E25-BA05-ECA53489B3E4}">
      <dgm:prSet custT="1"/>
      <dgm:spPr/>
      <dgm:t>
        <a:bodyPr/>
        <a:lstStyle/>
        <a:p>
          <a:r>
            <a:rPr lang="en-GB" sz="2800" dirty="0"/>
            <a:t>Reduced confidence</a:t>
          </a:r>
        </a:p>
      </dgm:t>
    </dgm:pt>
    <dgm:pt modelId="{6D5DE631-1B89-44EA-81D3-A2458911F9FA}" type="parTrans" cxnId="{DF4D0176-7228-499C-9508-65E64B5125E1}">
      <dgm:prSet custT="1"/>
      <dgm:spPr/>
      <dgm:t>
        <a:bodyPr/>
        <a:lstStyle/>
        <a:p>
          <a:endParaRPr lang="en-GB" sz="2800"/>
        </a:p>
      </dgm:t>
    </dgm:pt>
    <dgm:pt modelId="{8C8C7420-F0AE-4FC8-B602-E9B50A27E4CC}" type="sibTrans" cxnId="{DF4D0176-7228-499C-9508-65E64B5125E1}">
      <dgm:prSet/>
      <dgm:spPr/>
      <dgm:t>
        <a:bodyPr/>
        <a:lstStyle/>
        <a:p>
          <a:endParaRPr lang="en-GB" sz="2800"/>
        </a:p>
      </dgm:t>
    </dgm:pt>
    <dgm:pt modelId="{A6DDDFEB-F5F7-4B55-BAD5-9E7D4D226E3A}">
      <dgm:prSet custT="1"/>
      <dgm:spPr/>
      <dgm:t>
        <a:bodyPr/>
        <a:lstStyle/>
        <a:p>
          <a:r>
            <a:rPr lang="en-GB" sz="2800" dirty="0"/>
            <a:t>Increased patient dependency</a:t>
          </a:r>
        </a:p>
      </dgm:t>
    </dgm:pt>
    <dgm:pt modelId="{D8CBB202-B2DA-4FD2-98A6-1E7ED5F1DF03}" type="parTrans" cxnId="{F19324BA-E6F4-48FA-B3E5-27CCF27BF534}">
      <dgm:prSet custT="1"/>
      <dgm:spPr/>
      <dgm:t>
        <a:bodyPr/>
        <a:lstStyle/>
        <a:p>
          <a:endParaRPr lang="en-GB" sz="2800"/>
        </a:p>
      </dgm:t>
    </dgm:pt>
    <dgm:pt modelId="{CC56C7E3-FBF0-4D9F-9C03-A3E40A4B0A1A}" type="sibTrans" cxnId="{F19324BA-E6F4-48FA-B3E5-27CCF27BF534}">
      <dgm:prSet/>
      <dgm:spPr/>
      <dgm:t>
        <a:bodyPr/>
        <a:lstStyle/>
        <a:p>
          <a:endParaRPr lang="en-GB" sz="2800"/>
        </a:p>
      </dgm:t>
    </dgm:pt>
    <dgm:pt modelId="{2043E1A2-2855-4A1C-AE70-EFB5F5215B5E}">
      <dgm:prSet custT="1"/>
      <dgm:spPr/>
      <dgm:t>
        <a:bodyPr/>
        <a:lstStyle/>
        <a:p>
          <a:r>
            <a:rPr lang="en-GB" sz="2800" dirty="0"/>
            <a:t>Access to information</a:t>
          </a:r>
        </a:p>
      </dgm:t>
    </dgm:pt>
    <dgm:pt modelId="{9B294FEB-2F63-4B69-B046-ED7D3D132878}" type="parTrans" cxnId="{2920A2E8-0CB3-4E18-A820-9111CC06B3DD}">
      <dgm:prSet custT="1"/>
      <dgm:spPr/>
      <dgm:t>
        <a:bodyPr/>
        <a:lstStyle/>
        <a:p>
          <a:endParaRPr lang="en-GB" sz="2800"/>
        </a:p>
      </dgm:t>
    </dgm:pt>
    <dgm:pt modelId="{355CCBCF-5CC2-460E-A2F7-24186559722D}" type="sibTrans" cxnId="{2920A2E8-0CB3-4E18-A820-9111CC06B3DD}">
      <dgm:prSet/>
      <dgm:spPr/>
      <dgm:t>
        <a:bodyPr/>
        <a:lstStyle/>
        <a:p>
          <a:endParaRPr lang="en-GB" sz="2800"/>
        </a:p>
      </dgm:t>
    </dgm:pt>
    <dgm:pt modelId="{B58FDD17-18CD-43AD-8F78-4BBD85D22C36}">
      <dgm:prSet custT="1"/>
      <dgm:spPr/>
      <dgm:t>
        <a:bodyPr/>
        <a:lstStyle/>
        <a:p>
          <a:r>
            <a:rPr lang="en-GB" sz="2800" dirty="0"/>
            <a:t>Professional</a:t>
          </a:r>
        </a:p>
      </dgm:t>
    </dgm:pt>
    <dgm:pt modelId="{17A1BB0B-5519-4469-B2EF-47BC9C39C082}" type="parTrans" cxnId="{3356F250-2C84-455D-9618-2FADB61A18AC}">
      <dgm:prSet custT="1"/>
      <dgm:spPr/>
      <dgm:t>
        <a:bodyPr/>
        <a:lstStyle/>
        <a:p>
          <a:endParaRPr lang="en-GB" sz="2800"/>
        </a:p>
      </dgm:t>
    </dgm:pt>
    <dgm:pt modelId="{70D83356-6851-4464-82D3-3769A962D9C7}" type="sibTrans" cxnId="{3356F250-2C84-455D-9618-2FADB61A18AC}">
      <dgm:prSet/>
      <dgm:spPr/>
      <dgm:t>
        <a:bodyPr/>
        <a:lstStyle/>
        <a:p>
          <a:endParaRPr lang="en-GB" sz="2800"/>
        </a:p>
      </dgm:t>
    </dgm:pt>
    <dgm:pt modelId="{A1F1A1BA-779A-4F22-A0BC-4D14C5EF54A7}">
      <dgm:prSet custT="1"/>
      <dgm:spPr/>
      <dgm:t>
        <a:bodyPr/>
        <a:lstStyle/>
        <a:p>
          <a:r>
            <a:rPr lang="en-GB" sz="2800" dirty="0"/>
            <a:t>Technology advances</a:t>
          </a:r>
        </a:p>
      </dgm:t>
    </dgm:pt>
    <dgm:pt modelId="{9FC8E0BF-200F-4942-A028-076913551D7F}" type="parTrans" cxnId="{A57872D0-93D6-4B4E-B308-5808B1D00675}">
      <dgm:prSet custT="1"/>
      <dgm:spPr/>
      <dgm:t>
        <a:bodyPr/>
        <a:lstStyle/>
        <a:p>
          <a:endParaRPr lang="en-GB" sz="2800"/>
        </a:p>
      </dgm:t>
    </dgm:pt>
    <dgm:pt modelId="{645C9F62-9D47-4B48-8790-55CB78C3FCBE}" type="sibTrans" cxnId="{A57872D0-93D6-4B4E-B308-5808B1D00675}">
      <dgm:prSet/>
      <dgm:spPr/>
      <dgm:t>
        <a:bodyPr/>
        <a:lstStyle/>
        <a:p>
          <a:endParaRPr lang="en-GB" sz="2800"/>
        </a:p>
      </dgm:t>
    </dgm:pt>
    <dgm:pt modelId="{BF8D7C2B-D866-492E-BA8B-E64FFD5AAA31}">
      <dgm:prSet custT="1"/>
      <dgm:spPr/>
      <dgm:t>
        <a:bodyPr/>
        <a:lstStyle/>
        <a:p>
          <a:r>
            <a:rPr lang="en-GB" sz="2800" dirty="0"/>
            <a:t>Rising complaints</a:t>
          </a:r>
        </a:p>
      </dgm:t>
    </dgm:pt>
    <dgm:pt modelId="{F64F6B92-BF96-4120-A3DE-4256DFA9E2D6}" type="parTrans" cxnId="{305DDF83-EBF3-49D4-A3E3-AB9EB7D06E7C}">
      <dgm:prSet custT="1"/>
      <dgm:spPr/>
      <dgm:t>
        <a:bodyPr/>
        <a:lstStyle/>
        <a:p>
          <a:endParaRPr lang="en-GB" sz="2800"/>
        </a:p>
      </dgm:t>
    </dgm:pt>
    <dgm:pt modelId="{7F9A6142-F2FC-43B7-9344-77ED66ECB14A}" type="sibTrans" cxnId="{305DDF83-EBF3-49D4-A3E3-AB9EB7D06E7C}">
      <dgm:prSet/>
      <dgm:spPr/>
      <dgm:t>
        <a:bodyPr/>
        <a:lstStyle/>
        <a:p>
          <a:endParaRPr lang="en-GB" sz="2800"/>
        </a:p>
      </dgm:t>
    </dgm:pt>
    <dgm:pt modelId="{31D472EC-0E01-4056-9005-562EB41E837F}" type="pres">
      <dgm:prSet presAssocID="{BA11AE37-9DAB-4DD1-B95F-ADF129BDE280}" presName="Name0" presStyleCnt="0">
        <dgm:presLayoutVars>
          <dgm:chPref val="1"/>
          <dgm:dir/>
          <dgm:animOne val="branch"/>
          <dgm:animLvl val="lvl"/>
          <dgm:resizeHandles val="exact"/>
        </dgm:presLayoutVars>
      </dgm:prSet>
      <dgm:spPr/>
    </dgm:pt>
    <dgm:pt modelId="{0E943A9B-D5B3-4758-84D0-073DF7403E8C}" type="pres">
      <dgm:prSet presAssocID="{45F70BCF-6BD5-40A7-98AA-2AEEBC06FFC9}" presName="root1" presStyleCnt="0"/>
      <dgm:spPr/>
    </dgm:pt>
    <dgm:pt modelId="{AE5E7F5A-5951-43B7-93C4-9D047F76EF71}" type="pres">
      <dgm:prSet presAssocID="{45F70BCF-6BD5-40A7-98AA-2AEEBC06FFC9}" presName="LevelOneTextNode" presStyleLbl="node0" presStyleIdx="0" presStyleCnt="1" custLinFactNeighborX="0">
        <dgm:presLayoutVars>
          <dgm:chPref val="3"/>
        </dgm:presLayoutVars>
      </dgm:prSet>
      <dgm:spPr/>
    </dgm:pt>
    <dgm:pt modelId="{AE00EC6F-779E-46AF-B9FB-762B06B07BB4}" type="pres">
      <dgm:prSet presAssocID="{45F70BCF-6BD5-40A7-98AA-2AEEBC06FFC9}" presName="level2hierChild" presStyleCnt="0"/>
      <dgm:spPr/>
    </dgm:pt>
    <dgm:pt modelId="{AC9C316D-A235-4714-A8F5-EF2B8B1AD717}" type="pres">
      <dgm:prSet presAssocID="{FDAF987A-8C82-49D6-AD53-849B1CE8C925}" presName="conn2-1" presStyleLbl="parChTrans1D2" presStyleIdx="0" presStyleCnt="3"/>
      <dgm:spPr/>
    </dgm:pt>
    <dgm:pt modelId="{A2DE06C1-1048-49D8-907D-EBC7E7FE704A}" type="pres">
      <dgm:prSet presAssocID="{FDAF987A-8C82-49D6-AD53-849B1CE8C925}" presName="connTx" presStyleLbl="parChTrans1D2" presStyleIdx="0" presStyleCnt="3"/>
      <dgm:spPr/>
    </dgm:pt>
    <dgm:pt modelId="{B85A085D-F299-447C-8FFF-0E844FE60FD9}" type="pres">
      <dgm:prSet presAssocID="{8A53AB9D-DA79-4A23-8BD3-CE453E7F5ECC}" presName="root2" presStyleCnt="0"/>
      <dgm:spPr/>
    </dgm:pt>
    <dgm:pt modelId="{C9E2BCB0-85D1-4474-924F-5A2578A0F2BE}" type="pres">
      <dgm:prSet presAssocID="{8A53AB9D-DA79-4A23-8BD3-CE453E7F5ECC}" presName="LevelTwoTextNode" presStyleLbl="node2" presStyleIdx="0" presStyleCnt="3">
        <dgm:presLayoutVars>
          <dgm:chPref val="3"/>
        </dgm:presLayoutVars>
      </dgm:prSet>
      <dgm:spPr/>
    </dgm:pt>
    <dgm:pt modelId="{3341DC23-2A19-435A-8B7F-8027AC3601B2}" type="pres">
      <dgm:prSet presAssocID="{8A53AB9D-DA79-4A23-8BD3-CE453E7F5ECC}" presName="level3hierChild" presStyleCnt="0"/>
      <dgm:spPr/>
    </dgm:pt>
    <dgm:pt modelId="{7165977C-1BCD-48E6-AB1E-124DFDF902A2}" type="pres">
      <dgm:prSet presAssocID="{FE232309-1FFD-42D3-BFC9-6495B45E90AB}" presName="conn2-1" presStyleLbl="parChTrans1D3" presStyleIdx="0" presStyleCnt="9"/>
      <dgm:spPr/>
    </dgm:pt>
    <dgm:pt modelId="{216FF978-7898-4CEB-A14F-21C12B8795B3}" type="pres">
      <dgm:prSet presAssocID="{FE232309-1FFD-42D3-BFC9-6495B45E90AB}" presName="connTx" presStyleLbl="parChTrans1D3" presStyleIdx="0" presStyleCnt="9"/>
      <dgm:spPr/>
    </dgm:pt>
    <dgm:pt modelId="{DEF97E19-0619-4BE6-B058-AA250C664E99}" type="pres">
      <dgm:prSet presAssocID="{85B7D09C-4792-4E61-B011-7F9372A8F51B}" presName="root2" presStyleCnt="0"/>
      <dgm:spPr/>
    </dgm:pt>
    <dgm:pt modelId="{321D029E-2287-4073-8567-9836F9F610C4}" type="pres">
      <dgm:prSet presAssocID="{85B7D09C-4792-4E61-B011-7F9372A8F51B}" presName="LevelTwoTextNode" presStyleLbl="node3" presStyleIdx="0" presStyleCnt="9">
        <dgm:presLayoutVars>
          <dgm:chPref val="3"/>
        </dgm:presLayoutVars>
      </dgm:prSet>
      <dgm:spPr/>
    </dgm:pt>
    <dgm:pt modelId="{ABE96616-347E-4D14-8C0B-05B5C23661D3}" type="pres">
      <dgm:prSet presAssocID="{85B7D09C-4792-4E61-B011-7F9372A8F51B}" presName="level3hierChild" presStyleCnt="0"/>
      <dgm:spPr/>
    </dgm:pt>
    <dgm:pt modelId="{456E88BF-8074-44BD-AFF8-17221336EB54}" type="pres">
      <dgm:prSet presAssocID="{F1573396-76FE-48A5-B697-2C497B24B039}" presName="conn2-1" presStyleLbl="parChTrans1D3" presStyleIdx="1" presStyleCnt="9"/>
      <dgm:spPr/>
    </dgm:pt>
    <dgm:pt modelId="{5769E677-D22D-4464-8F5B-2BE6FA6874F9}" type="pres">
      <dgm:prSet presAssocID="{F1573396-76FE-48A5-B697-2C497B24B039}" presName="connTx" presStyleLbl="parChTrans1D3" presStyleIdx="1" presStyleCnt="9"/>
      <dgm:spPr/>
    </dgm:pt>
    <dgm:pt modelId="{B6ADBFC5-2EFD-46B2-A7E3-EFFE692D7BE8}" type="pres">
      <dgm:prSet presAssocID="{9B55AB57-96D7-427D-A042-C7D24E89A981}" presName="root2" presStyleCnt="0"/>
      <dgm:spPr/>
    </dgm:pt>
    <dgm:pt modelId="{7E585565-2C35-43DC-87B6-763D550E712A}" type="pres">
      <dgm:prSet presAssocID="{9B55AB57-96D7-427D-A042-C7D24E89A981}" presName="LevelTwoTextNode" presStyleLbl="node3" presStyleIdx="1" presStyleCnt="9" custScaleY="146604">
        <dgm:presLayoutVars>
          <dgm:chPref val="3"/>
        </dgm:presLayoutVars>
      </dgm:prSet>
      <dgm:spPr/>
    </dgm:pt>
    <dgm:pt modelId="{ADAEBC6A-C825-4A87-B726-4106E28FC35A}" type="pres">
      <dgm:prSet presAssocID="{9B55AB57-96D7-427D-A042-C7D24E89A981}" presName="level3hierChild" presStyleCnt="0"/>
      <dgm:spPr/>
    </dgm:pt>
    <dgm:pt modelId="{31025FA2-A2FC-4328-839D-BFB568E3C68D}" type="pres">
      <dgm:prSet presAssocID="{DD5378CD-B1B0-4E87-986C-212FB0DF518C}" presName="conn2-1" presStyleLbl="parChTrans1D2" presStyleIdx="1" presStyleCnt="3"/>
      <dgm:spPr/>
    </dgm:pt>
    <dgm:pt modelId="{8D7CEA1D-F2FC-4917-A6AF-C09FB45D7148}" type="pres">
      <dgm:prSet presAssocID="{DD5378CD-B1B0-4E87-986C-212FB0DF518C}" presName="connTx" presStyleLbl="parChTrans1D2" presStyleIdx="1" presStyleCnt="3"/>
      <dgm:spPr/>
    </dgm:pt>
    <dgm:pt modelId="{622F0DEA-3D84-498A-BB15-332DDC843DDC}" type="pres">
      <dgm:prSet presAssocID="{F2F10BB6-BD05-476D-A761-C901651B0F92}" presName="root2" presStyleCnt="0"/>
      <dgm:spPr/>
    </dgm:pt>
    <dgm:pt modelId="{A311A740-5C54-40BA-B86B-5200D7A3F567}" type="pres">
      <dgm:prSet presAssocID="{F2F10BB6-BD05-476D-A761-C901651B0F92}" presName="LevelTwoTextNode" presStyleLbl="node2" presStyleIdx="1" presStyleCnt="3" custLinFactNeighborX="4350" custLinFactNeighborY="13064">
        <dgm:presLayoutVars>
          <dgm:chPref val="3"/>
        </dgm:presLayoutVars>
      </dgm:prSet>
      <dgm:spPr/>
    </dgm:pt>
    <dgm:pt modelId="{712A71C4-4AC5-415A-B931-45E5F125438F}" type="pres">
      <dgm:prSet presAssocID="{F2F10BB6-BD05-476D-A761-C901651B0F92}" presName="level3hierChild" presStyleCnt="0"/>
      <dgm:spPr/>
    </dgm:pt>
    <dgm:pt modelId="{544B3E4F-1E4F-42AB-A5FB-FEBC7EE636B2}" type="pres">
      <dgm:prSet presAssocID="{6C9F7D71-E7BB-4995-8C29-33FC8F26043B}" presName="conn2-1" presStyleLbl="parChTrans1D3" presStyleIdx="2" presStyleCnt="9"/>
      <dgm:spPr/>
    </dgm:pt>
    <dgm:pt modelId="{9AF842C5-7438-493F-8EC4-6B73F94F0824}" type="pres">
      <dgm:prSet presAssocID="{6C9F7D71-E7BB-4995-8C29-33FC8F26043B}" presName="connTx" presStyleLbl="parChTrans1D3" presStyleIdx="2" presStyleCnt="9"/>
      <dgm:spPr/>
    </dgm:pt>
    <dgm:pt modelId="{230A1296-2665-4E07-8371-EC25399E73F2}" type="pres">
      <dgm:prSet presAssocID="{ADBC06B4-7B4D-4707-AB2A-4FD612831B01}" presName="root2" presStyleCnt="0"/>
      <dgm:spPr/>
    </dgm:pt>
    <dgm:pt modelId="{9BEC1106-8CB2-43DB-ADB5-D1D7958EF741}" type="pres">
      <dgm:prSet presAssocID="{ADBC06B4-7B4D-4707-AB2A-4FD612831B01}" presName="LevelTwoTextNode" presStyleLbl="node3" presStyleIdx="2" presStyleCnt="9">
        <dgm:presLayoutVars>
          <dgm:chPref val="3"/>
        </dgm:presLayoutVars>
      </dgm:prSet>
      <dgm:spPr/>
    </dgm:pt>
    <dgm:pt modelId="{0E3C77F5-A036-4D0C-BB0C-FA9B33B9D2EA}" type="pres">
      <dgm:prSet presAssocID="{ADBC06B4-7B4D-4707-AB2A-4FD612831B01}" presName="level3hierChild" presStyleCnt="0"/>
      <dgm:spPr/>
    </dgm:pt>
    <dgm:pt modelId="{A933CB2D-0E3F-4C98-8C20-83A60E151FFB}" type="pres">
      <dgm:prSet presAssocID="{33DA302E-D4CB-4641-BB9F-A01A5ACB3BD7}" presName="conn2-1" presStyleLbl="parChTrans1D3" presStyleIdx="3" presStyleCnt="9"/>
      <dgm:spPr/>
    </dgm:pt>
    <dgm:pt modelId="{4A6BDDA2-ECFA-4160-A1EA-4807B6087915}" type="pres">
      <dgm:prSet presAssocID="{33DA302E-D4CB-4641-BB9F-A01A5ACB3BD7}" presName="connTx" presStyleLbl="parChTrans1D3" presStyleIdx="3" presStyleCnt="9"/>
      <dgm:spPr/>
    </dgm:pt>
    <dgm:pt modelId="{967E21E6-E41E-4BA7-9C20-79967636007C}" type="pres">
      <dgm:prSet presAssocID="{38070AE0-42D8-4BB4-B0C2-0E483F8EF3DF}" presName="root2" presStyleCnt="0"/>
      <dgm:spPr/>
    </dgm:pt>
    <dgm:pt modelId="{D6ADEF6F-C6E7-43B4-BFA1-33EFED62BA0F}" type="pres">
      <dgm:prSet presAssocID="{38070AE0-42D8-4BB4-B0C2-0E483F8EF3DF}" presName="LevelTwoTextNode" presStyleLbl="node3" presStyleIdx="3" presStyleCnt="9">
        <dgm:presLayoutVars>
          <dgm:chPref val="3"/>
        </dgm:presLayoutVars>
      </dgm:prSet>
      <dgm:spPr/>
    </dgm:pt>
    <dgm:pt modelId="{03E73208-FCA3-4ED6-8C14-D4E7B9EB93F2}" type="pres">
      <dgm:prSet presAssocID="{38070AE0-42D8-4BB4-B0C2-0E483F8EF3DF}" presName="level3hierChild" presStyleCnt="0"/>
      <dgm:spPr/>
    </dgm:pt>
    <dgm:pt modelId="{64F8E7AF-9F21-4372-BA07-A242E8403ADC}" type="pres">
      <dgm:prSet presAssocID="{6D5DE631-1B89-44EA-81D3-A2458911F9FA}" presName="conn2-1" presStyleLbl="parChTrans1D3" presStyleIdx="4" presStyleCnt="9"/>
      <dgm:spPr/>
    </dgm:pt>
    <dgm:pt modelId="{1B19D5CF-FC84-418F-96CE-24EC20CF92EB}" type="pres">
      <dgm:prSet presAssocID="{6D5DE631-1B89-44EA-81D3-A2458911F9FA}" presName="connTx" presStyleLbl="parChTrans1D3" presStyleIdx="4" presStyleCnt="9"/>
      <dgm:spPr/>
    </dgm:pt>
    <dgm:pt modelId="{59D2C93E-BBE6-406A-B8EF-CA9310BB40C7}" type="pres">
      <dgm:prSet presAssocID="{C72E90C2-0D00-4E25-BA05-ECA53489B3E4}" presName="root2" presStyleCnt="0"/>
      <dgm:spPr/>
    </dgm:pt>
    <dgm:pt modelId="{1C67A8C6-C4F7-411D-A659-6854FE26A10D}" type="pres">
      <dgm:prSet presAssocID="{C72E90C2-0D00-4E25-BA05-ECA53489B3E4}" presName="LevelTwoTextNode" presStyleLbl="node3" presStyleIdx="4" presStyleCnt="9">
        <dgm:presLayoutVars>
          <dgm:chPref val="3"/>
        </dgm:presLayoutVars>
      </dgm:prSet>
      <dgm:spPr/>
    </dgm:pt>
    <dgm:pt modelId="{28D52905-C463-428B-B451-BEB496F72509}" type="pres">
      <dgm:prSet presAssocID="{C72E90C2-0D00-4E25-BA05-ECA53489B3E4}" presName="level3hierChild" presStyleCnt="0"/>
      <dgm:spPr/>
    </dgm:pt>
    <dgm:pt modelId="{0F31A282-DB90-48D8-A5F0-7923F258C6AD}" type="pres">
      <dgm:prSet presAssocID="{9B294FEB-2F63-4B69-B046-ED7D3D132878}" presName="conn2-1" presStyleLbl="parChTrans1D3" presStyleIdx="5" presStyleCnt="9"/>
      <dgm:spPr/>
    </dgm:pt>
    <dgm:pt modelId="{C369F2B1-3322-41A6-85E2-02212BDD4BF4}" type="pres">
      <dgm:prSet presAssocID="{9B294FEB-2F63-4B69-B046-ED7D3D132878}" presName="connTx" presStyleLbl="parChTrans1D3" presStyleIdx="5" presStyleCnt="9"/>
      <dgm:spPr/>
    </dgm:pt>
    <dgm:pt modelId="{6B901548-473C-4215-A3F1-2AB59FECDE9C}" type="pres">
      <dgm:prSet presAssocID="{2043E1A2-2855-4A1C-AE70-EFB5F5215B5E}" presName="root2" presStyleCnt="0"/>
      <dgm:spPr/>
    </dgm:pt>
    <dgm:pt modelId="{2F638549-ED0F-4C42-93E4-2F2B2575DD43}" type="pres">
      <dgm:prSet presAssocID="{2043E1A2-2855-4A1C-AE70-EFB5F5215B5E}" presName="LevelTwoTextNode" presStyleLbl="node3" presStyleIdx="5" presStyleCnt="9">
        <dgm:presLayoutVars>
          <dgm:chPref val="3"/>
        </dgm:presLayoutVars>
      </dgm:prSet>
      <dgm:spPr/>
    </dgm:pt>
    <dgm:pt modelId="{ED68CC91-9CFA-411F-B479-0A348FC6BE33}" type="pres">
      <dgm:prSet presAssocID="{2043E1A2-2855-4A1C-AE70-EFB5F5215B5E}" presName="level3hierChild" presStyleCnt="0"/>
      <dgm:spPr/>
    </dgm:pt>
    <dgm:pt modelId="{A433AAA8-E4CD-4AC0-85B7-135C33AD1CC2}" type="pres">
      <dgm:prSet presAssocID="{17A1BB0B-5519-4469-B2EF-47BC9C39C082}" presName="conn2-1" presStyleLbl="parChTrans1D2" presStyleIdx="2" presStyleCnt="3"/>
      <dgm:spPr/>
    </dgm:pt>
    <dgm:pt modelId="{C17667D7-090E-4FB1-AB9D-308C63BFD8AC}" type="pres">
      <dgm:prSet presAssocID="{17A1BB0B-5519-4469-B2EF-47BC9C39C082}" presName="connTx" presStyleLbl="parChTrans1D2" presStyleIdx="2" presStyleCnt="3"/>
      <dgm:spPr/>
    </dgm:pt>
    <dgm:pt modelId="{3C07520A-CD86-4165-9279-B728C7886BFF}" type="pres">
      <dgm:prSet presAssocID="{B58FDD17-18CD-43AD-8F78-4BBD85D22C36}" presName="root2" presStyleCnt="0"/>
      <dgm:spPr/>
    </dgm:pt>
    <dgm:pt modelId="{02C44FD5-EB8A-454C-841C-1ED2EA108417}" type="pres">
      <dgm:prSet presAssocID="{B58FDD17-18CD-43AD-8F78-4BBD85D22C36}" presName="LevelTwoTextNode" presStyleLbl="node2" presStyleIdx="2" presStyleCnt="3">
        <dgm:presLayoutVars>
          <dgm:chPref val="3"/>
        </dgm:presLayoutVars>
      </dgm:prSet>
      <dgm:spPr/>
    </dgm:pt>
    <dgm:pt modelId="{855E1F5E-0809-49D3-A131-4D50FD62D517}" type="pres">
      <dgm:prSet presAssocID="{B58FDD17-18CD-43AD-8F78-4BBD85D22C36}" presName="level3hierChild" presStyleCnt="0"/>
      <dgm:spPr/>
    </dgm:pt>
    <dgm:pt modelId="{9C259F18-4406-412E-8854-63E2D24B25B4}" type="pres">
      <dgm:prSet presAssocID="{D8CBB202-B2DA-4FD2-98A6-1E7ED5F1DF03}" presName="conn2-1" presStyleLbl="parChTrans1D3" presStyleIdx="6" presStyleCnt="9"/>
      <dgm:spPr/>
    </dgm:pt>
    <dgm:pt modelId="{633C9E54-5346-4C9A-840A-E8554569E721}" type="pres">
      <dgm:prSet presAssocID="{D8CBB202-B2DA-4FD2-98A6-1E7ED5F1DF03}" presName="connTx" presStyleLbl="parChTrans1D3" presStyleIdx="6" presStyleCnt="9"/>
      <dgm:spPr/>
    </dgm:pt>
    <dgm:pt modelId="{C97CCD1A-EDDF-4DBE-A757-64AF7AE5EF5B}" type="pres">
      <dgm:prSet presAssocID="{A6DDDFEB-F5F7-4B55-BAD5-9E7D4D226E3A}" presName="root2" presStyleCnt="0"/>
      <dgm:spPr/>
    </dgm:pt>
    <dgm:pt modelId="{739EE071-4D56-4E7E-AEF0-5316ABDC25C5}" type="pres">
      <dgm:prSet presAssocID="{A6DDDFEB-F5F7-4B55-BAD5-9E7D4D226E3A}" presName="LevelTwoTextNode" presStyleLbl="node3" presStyleIdx="6" presStyleCnt="9">
        <dgm:presLayoutVars>
          <dgm:chPref val="3"/>
        </dgm:presLayoutVars>
      </dgm:prSet>
      <dgm:spPr/>
    </dgm:pt>
    <dgm:pt modelId="{48A8AC56-E9E2-44A1-8ED6-AC2916737D81}" type="pres">
      <dgm:prSet presAssocID="{A6DDDFEB-F5F7-4B55-BAD5-9E7D4D226E3A}" presName="level3hierChild" presStyleCnt="0"/>
      <dgm:spPr/>
    </dgm:pt>
    <dgm:pt modelId="{6450B63A-74AE-4D6E-BAFE-7B4A67F0DE8D}" type="pres">
      <dgm:prSet presAssocID="{9FC8E0BF-200F-4942-A028-076913551D7F}" presName="conn2-1" presStyleLbl="parChTrans1D3" presStyleIdx="7" presStyleCnt="9"/>
      <dgm:spPr/>
    </dgm:pt>
    <dgm:pt modelId="{1016F84E-8F9B-451A-8864-1183CFB874FE}" type="pres">
      <dgm:prSet presAssocID="{9FC8E0BF-200F-4942-A028-076913551D7F}" presName="connTx" presStyleLbl="parChTrans1D3" presStyleIdx="7" presStyleCnt="9"/>
      <dgm:spPr/>
    </dgm:pt>
    <dgm:pt modelId="{6B65DE88-B154-4820-83CA-BDF54C344F43}" type="pres">
      <dgm:prSet presAssocID="{A1F1A1BA-779A-4F22-A0BC-4D14C5EF54A7}" presName="root2" presStyleCnt="0"/>
      <dgm:spPr/>
    </dgm:pt>
    <dgm:pt modelId="{206688B3-C800-425E-8903-8FC43B7C7875}" type="pres">
      <dgm:prSet presAssocID="{A1F1A1BA-779A-4F22-A0BC-4D14C5EF54A7}" presName="LevelTwoTextNode" presStyleLbl="node3" presStyleIdx="7" presStyleCnt="9">
        <dgm:presLayoutVars>
          <dgm:chPref val="3"/>
        </dgm:presLayoutVars>
      </dgm:prSet>
      <dgm:spPr/>
    </dgm:pt>
    <dgm:pt modelId="{60F66D49-EC1E-465C-A634-713159B4B91F}" type="pres">
      <dgm:prSet presAssocID="{A1F1A1BA-779A-4F22-A0BC-4D14C5EF54A7}" presName="level3hierChild" presStyleCnt="0"/>
      <dgm:spPr/>
    </dgm:pt>
    <dgm:pt modelId="{AEACA40F-2CC6-4748-A358-5E47A2FD38C0}" type="pres">
      <dgm:prSet presAssocID="{F64F6B92-BF96-4120-A3DE-4256DFA9E2D6}" presName="conn2-1" presStyleLbl="parChTrans1D3" presStyleIdx="8" presStyleCnt="9"/>
      <dgm:spPr/>
    </dgm:pt>
    <dgm:pt modelId="{61538F5F-73C1-4802-9991-A5234253F3CA}" type="pres">
      <dgm:prSet presAssocID="{F64F6B92-BF96-4120-A3DE-4256DFA9E2D6}" presName="connTx" presStyleLbl="parChTrans1D3" presStyleIdx="8" presStyleCnt="9"/>
      <dgm:spPr/>
    </dgm:pt>
    <dgm:pt modelId="{6DEAE92D-EB27-44FD-9A72-3AD199B919B1}" type="pres">
      <dgm:prSet presAssocID="{BF8D7C2B-D866-492E-BA8B-E64FFD5AAA31}" presName="root2" presStyleCnt="0"/>
      <dgm:spPr/>
    </dgm:pt>
    <dgm:pt modelId="{16F0AEA5-BC79-495C-9455-489F061CBEB0}" type="pres">
      <dgm:prSet presAssocID="{BF8D7C2B-D866-492E-BA8B-E64FFD5AAA31}" presName="LevelTwoTextNode" presStyleLbl="node3" presStyleIdx="8" presStyleCnt="9">
        <dgm:presLayoutVars>
          <dgm:chPref val="3"/>
        </dgm:presLayoutVars>
      </dgm:prSet>
      <dgm:spPr/>
    </dgm:pt>
    <dgm:pt modelId="{A10774EB-5238-475B-B6A7-5D92A60635D0}" type="pres">
      <dgm:prSet presAssocID="{BF8D7C2B-D866-492E-BA8B-E64FFD5AAA31}" presName="level3hierChild" presStyleCnt="0"/>
      <dgm:spPr/>
    </dgm:pt>
  </dgm:ptLst>
  <dgm:cxnLst>
    <dgm:cxn modelId="{EE55BF02-D5F0-4F47-9D65-196EEA07C1B7}" type="presOf" srcId="{33DA302E-D4CB-4641-BB9F-A01A5ACB3BD7}" destId="{4A6BDDA2-ECFA-4160-A1EA-4807B6087915}" srcOrd="1" destOrd="0" presId="urn:microsoft.com/office/officeart/2008/layout/HorizontalMultiLevelHierarchy"/>
    <dgm:cxn modelId="{82881B17-B533-4E0C-8E89-1709A0261843}" type="presOf" srcId="{C72E90C2-0D00-4E25-BA05-ECA53489B3E4}" destId="{1C67A8C6-C4F7-411D-A659-6854FE26A10D}" srcOrd="0" destOrd="0" presId="urn:microsoft.com/office/officeart/2008/layout/HorizontalMultiLevelHierarchy"/>
    <dgm:cxn modelId="{88F78217-85A6-4D8F-B1BE-FB16B0F46815}" type="presOf" srcId="{F64F6B92-BF96-4120-A3DE-4256DFA9E2D6}" destId="{AEACA40F-2CC6-4748-A358-5E47A2FD38C0}" srcOrd="0" destOrd="0" presId="urn:microsoft.com/office/officeart/2008/layout/HorizontalMultiLevelHierarchy"/>
    <dgm:cxn modelId="{6B7E9719-FB53-4E53-B32B-E8C2A6F50077}" type="presOf" srcId="{F1573396-76FE-48A5-B697-2C497B24B039}" destId="{456E88BF-8074-44BD-AFF8-17221336EB54}" srcOrd="0" destOrd="0" presId="urn:microsoft.com/office/officeart/2008/layout/HorizontalMultiLevelHierarchy"/>
    <dgm:cxn modelId="{8E48491C-4F9A-4D25-9C8B-49A954FF5997}" type="presOf" srcId="{45F70BCF-6BD5-40A7-98AA-2AEEBC06FFC9}" destId="{AE5E7F5A-5951-43B7-93C4-9D047F76EF71}" srcOrd="0" destOrd="0" presId="urn:microsoft.com/office/officeart/2008/layout/HorizontalMultiLevelHierarchy"/>
    <dgm:cxn modelId="{A088751C-A607-4FAB-A67B-3DB36B31B4DC}" type="presOf" srcId="{8A53AB9D-DA79-4A23-8BD3-CE453E7F5ECC}" destId="{C9E2BCB0-85D1-4474-924F-5A2578A0F2BE}" srcOrd="0" destOrd="0" presId="urn:microsoft.com/office/officeart/2008/layout/HorizontalMultiLevelHierarchy"/>
    <dgm:cxn modelId="{A6A8F61F-6E33-456E-992B-53F295B75119}" type="presOf" srcId="{9B294FEB-2F63-4B69-B046-ED7D3D132878}" destId="{C369F2B1-3322-41A6-85E2-02212BDD4BF4}" srcOrd="1" destOrd="0" presId="urn:microsoft.com/office/officeart/2008/layout/HorizontalMultiLevelHierarchy"/>
    <dgm:cxn modelId="{08A02320-B4B6-431A-91BA-D7B6D2EC5867}" srcId="{F2F10BB6-BD05-476D-A761-C901651B0F92}" destId="{38070AE0-42D8-4BB4-B0C2-0E483F8EF3DF}" srcOrd="1" destOrd="0" parTransId="{33DA302E-D4CB-4641-BB9F-A01A5ACB3BD7}" sibTransId="{2A25BB12-3131-425E-9512-4A0DAC802E1B}"/>
    <dgm:cxn modelId="{4A4BE822-54A9-49EE-BA4C-3799FA4DEEF3}" srcId="{F2F10BB6-BD05-476D-A761-C901651B0F92}" destId="{ADBC06B4-7B4D-4707-AB2A-4FD612831B01}" srcOrd="0" destOrd="0" parTransId="{6C9F7D71-E7BB-4995-8C29-33FC8F26043B}" sibTransId="{ACFEEA92-7A39-4ABD-B021-A643F11C0956}"/>
    <dgm:cxn modelId="{3021D025-B28A-40D5-8A55-D06BCE797AB8}" type="presOf" srcId="{2043E1A2-2855-4A1C-AE70-EFB5F5215B5E}" destId="{2F638549-ED0F-4C42-93E4-2F2B2575DD43}" srcOrd="0" destOrd="0" presId="urn:microsoft.com/office/officeart/2008/layout/HorizontalMultiLevelHierarchy"/>
    <dgm:cxn modelId="{636F9D2B-FEB7-4F7B-BDC1-563000CC369A}" type="presOf" srcId="{D8CBB202-B2DA-4FD2-98A6-1E7ED5F1DF03}" destId="{9C259F18-4406-412E-8854-63E2D24B25B4}" srcOrd="0" destOrd="0" presId="urn:microsoft.com/office/officeart/2008/layout/HorizontalMultiLevelHierarchy"/>
    <dgm:cxn modelId="{FF50F739-EC86-4701-A425-588EE3935E98}" type="presOf" srcId="{F1573396-76FE-48A5-B697-2C497B24B039}" destId="{5769E677-D22D-4464-8F5B-2BE6FA6874F9}" srcOrd="1" destOrd="0" presId="urn:microsoft.com/office/officeart/2008/layout/HorizontalMultiLevelHierarchy"/>
    <dgm:cxn modelId="{679BFF3D-6375-4DD3-B200-416090788393}" type="presOf" srcId="{6C9F7D71-E7BB-4995-8C29-33FC8F26043B}" destId="{544B3E4F-1E4F-42AB-A5FB-FEBC7EE636B2}" srcOrd="0" destOrd="0" presId="urn:microsoft.com/office/officeart/2008/layout/HorizontalMultiLevelHierarchy"/>
    <dgm:cxn modelId="{E1045940-1E7E-417E-86A5-04697CE8C4A8}" srcId="{45F70BCF-6BD5-40A7-98AA-2AEEBC06FFC9}" destId="{F2F10BB6-BD05-476D-A761-C901651B0F92}" srcOrd="1" destOrd="0" parTransId="{DD5378CD-B1B0-4E87-986C-212FB0DF518C}" sibTransId="{B38AAD0B-436D-4F93-8513-B697CE5E5360}"/>
    <dgm:cxn modelId="{A640FD40-D812-476A-8C27-FB3821466E75}" type="presOf" srcId="{38070AE0-42D8-4BB4-B0C2-0E483F8EF3DF}" destId="{D6ADEF6F-C6E7-43B4-BFA1-33EFED62BA0F}" srcOrd="0" destOrd="0" presId="urn:microsoft.com/office/officeart/2008/layout/HorizontalMultiLevelHierarchy"/>
    <dgm:cxn modelId="{60DD6C5B-2B2A-41C2-AFAA-0D09D7FE527D}" type="presOf" srcId="{F2F10BB6-BD05-476D-A761-C901651B0F92}" destId="{A311A740-5C54-40BA-B86B-5200D7A3F567}" srcOrd="0" destOrd="0" presId="urn:microsoft.com/office/officeart/2008/layout/HorizontalMultiLevelHierarchy"/>
    <dgm:cxn modelId="{E1931D41-BBA5-4810-864F-26282EB40B6F}" type="presOf" srcId="{9FC8E0BF-200F-4942-A028-076913551D7F}" destId="{6450B63A-74AE-4D6E-BAFE-7B4A67F0DE8D}" srcOrd="0" destOrd="0" presId="urn:microsoft.com/office/officeart/2008/layout/HorizontalMultiLevelHierarchy"/>
    <dgm:cxn modelId="{BFFD0642-1A40-48F0-BD37-D8E5DF611669}" type="presOf" srcId="{9FC8E0BF-200F-4942-A028-076913551D7F}" destId="{1016F84E-8F9B-451A-8864-1183CFB874FE}" srcOrd="1" destOrd="0" presId="urn:microsoft.com/office/officeart/2008/layout/HorizontalMultiLevelHierarchy"/>
    <dgm:cxn modelId="{EAB4BB43-5450-46C3-8407-21B4F43F6F8F}" type="presOf" srcId="{F64F6B92-BF96-4120-A3DE-4256DFA9E2D6}" destId="{61538F5F-73C1-4802-9991-A5234253F3CA}" srcOrd="1" destOrd="0" presId="urn:microsoft.com/office/officeart/2008/layout/HorizontalMultiLevelHierarchy"/>
    <dgm:cxn modelId="{AF04C644-E02E-4533-8F33-D230121A7032}" type="presOf" srcId="{9B294FEB-2F63-4B69-B046-ED7D3D132878}" destId="{0F31A282-DB90-48D8-A5F0-7923F258C6AD}" srcOrd="0" destOrd="0" presId="urn:microsoft.com/office/officeart/2008/layout/HorizontalMultiLevelHierarchy"/>
    <dgm:cxn modelId="{2F5BA665-FE20-46CA-B376-5961C381EC55}" srcId="{8A53AB9D-DA79-4A23-8BD3-CE453E7F5ECC}" destId="{85B7D09C-4792-4E61-B011-7F9372A8F51B}" srcOrd="0" destOrd="0" parTransId="{FE232309-1FFD-42D3-BFC9-6495B45E90AB}" sibTransId="{6E04B01C-03F9-4E01-885E-68FEDB2C74BF}"/>
    <dgm:cxn modelId="{CA271367-258D-4A71-855A-E3D06130D86E}" type="presOf" srcId="{BA11AE37-9DAB-4DD1-B95F-ADF129BDE280}" destId="{31D472EC-0E01-4056-9005-562EB41E837F}" srcOrd="0" destOrd="0" presId="urn:microsoft.com/office/officeart/2008/layout/HorizontalMultiLevelHierarchy"/>
    <dgm:cxn modelId="{71B1744A-568E-415C-93B8-CCD2EFAB870F}" type="presOf" srcId="{9B55AB57-96D7-427D-A042-C7D24E89A981}" destId="{7E585565-2C35-43DC-87B6-763D550E712A}" srcOrd="0" destOrd="0" presId="urn:microsoft.com/office/officeart/2008/layout/HorizontalMultiLevelHierarchy"/>
    <dgm:cxn modelId="{C52A3F6C-784A-4EB6-B16A-890F50C823E8}" type="presOf" srcId="{FE232309-1FFD-42D3-BFC9-6495B45E90AB}" destId="{7165977C-1BCD-48E6-AB1E-124DFDF902A2}" srcOrd="0" destOrd="0" presId="urn:microsoft.com/office/officeart/2008/layout/HorizontalMultiLevelHierarchy"/>
    <dgm:cxn modelId="{082A126F-733A-4D91-8109-6CF211E12FE8}" type="presOf" srcId="{A1F1A1BA-779A-4F22-A0BC-4D14C5EF54A7}" destId="{206688B3-C800-425E-8903-8FC43B7C7875}" srcOrd="0" destOrd="0" presId="urn:microsoft.com/office/officeart/2008/layout/HorizontalMultiLevelHierarchy"/>
    <dgm:cxn modelId="{3356F250-2C84-455D-9618-2FADB61A18AC}" srcId="{45F70BCF-6BD5-40A7-98AA-2AEEBC06FFC9}" destId="{B58FDD17-18CD-43AD-8F78-4BBD85D22C36}" srcOrd="2" destOrd="0" parTransId="{17A1BB0B-5519-4469-B2EF-47BC9C39C082}" sibTransId="{70D83356-6851-4464-82D3-3769A962D9C7}"/>
    <dgm:cxn modelId="{614D7A71-4CEC-4542-89E5-1C03716375B9}" type="presOf" srcId="{DD5378CD-B1B0-4E87-986C-212FB0DF518C}" destId="{8D7CEA1D-F2FC-4917-A6AF-C09FB45D7148}" srcOrd="1" destOrd="0" presId="urn:microsoft.com/office/officeart/2008/layout/HorizontalMultiLevelHierarchy"/>
    <dgm:cxn modelId="{DF4D0176-7228-499C-9508-65E64B5125E1}" srcId="{F2F10BB6-BD05-476D-A761-C901651B0F92}" destId="{C72E90C2-0D00-4E25-BA05-ECA53489B3E4}" srcOrd="2" destOrd="0" parTransId="{6D5DE631-1B89-44EA-81D3-A2458911F9FA}" sibTransId="{8C8C7420-F0AE-4FC8-B602-E9B50A27E4CC}"/>
    <dgm:cxn modelId="{C806EF7A-5951-4C90-8C3C-0984CC88AB33}" srcId="{8A53AB9D-DA79-4A23-8BD3-CE453E7F5ECC}" destId="{9B55AB57-96D7-427D-A042-C7D24E89A981}" srcOrd="1" destOrd="0" parTransId="{F1573396-76FE-48A5-B697-2C497B24B039}" sibTransId="{8E3D64FF-FD5C-4558-A0ED-0842139609BF}"/>
    <dgm:cxn modelId="{305DDF83-EBF3-49D4-A3E3-AB9EB7D06E7C}" srcId="{B58FDD17-18CD-43AD-8F78-4BBD85D22C36}" destId="{BF8D7C2B-D866-492E-BA8B-E64FFD5AAA31}" srcOrd="2" destOrd="0" parTransId="{F64F6B92-BF96-4120-A3DE-4256DFA9E2D6}" sibTransId="{7F9A6142-F2FC-43B7-9344-77ED66ECB14A}"/>
    <dgm:cxn modelId="{8770C28B-1BE9-4915-81CD-7E81308F7BBE}" type="presOf" srcId="{FDAF987A-8C82-49D6-AD53-849B1CE8C925}" destId="{AC9C316D-A235-4714-A8F5-EF2B8B1AD717}" srcOrd="0" destOrd="0" presId="urn:microsoft.com/office/officeart/2008/layout/HorizontalMultiLevelHierarchy"/>
    <dgm:cxn modelId="{D9277F91-AC4B-40C6-91DB-8A21969C5034}" type="presOf" srcId="{17A1BB0B-5519-4469-B2EF-47BC9C39C082}" destId="{A433AAA8-E4CD-4AC0-85B7-135C33AD1CC2}" srcOrd="0" destOrd="0" presId="urn:microsoft.com/office/officeart/2008/layout/HorizontalMultiLevelHierarchy"/>
    <dgm:cxn modelId="{FE111197-2823-4AB1-AC01-991EE2A6BE8A}" type="presOf" srcId="{DD5378CD-B1B0-4E87-986C-212FB0DF518C}" destId="{31025FA2-A2FC-4328-839D-BFB568E3C68D}" srcOrd="0" destOrd="0" presId="urn:microsoft.com/office/officeart/2008/layout/HorizontalMultiLevelHierarchy"/>
    <dgm:cxn modelId="{445081A1-F403-405B-92C3-B7830B6752DB}" type="presOf" srcId="{BF8D7C2B-D866-492E-BA8B-E64FFD5AAA31}" destId="{16F0AEA5-BC79-495C-9455-489F061CBEB0}" srcOrd="0" destOrd="0" presId="urn:microsoft.com/office/officeart/2008/layout/HorizontalMultiLevelHierarchy"/>
    <dgm:cxn modelId="{90F287A4-5F59-4B74-B8FF-92D1AECAD471}" type="presOf" srcId="{FE232309-1FFD-42D3-BFC9-6495B45E90AB}" destId="{216FF978-7898-4CEB-A14F-21C12B8795B3}" srcOrd="1" destOrd="0" presId="urn:microsoft.com/office/officeart/2008/layout/HorizontalMultiLevelHierarchy"/>
    <dgm:cxn modelId="{A1858EA9-E519-46F8-9681-295CFD13E972}" type="presOf" srcId="{ADBC06B4-7B4D-4707-AB2A-4FD612831B01}" destId="{9BEC1106-8CB2-43DB-ADB5-D1D7958EF741}" srcOrd="0" destOrd="0" presId="urn:microsoft.com/office/officeart/2008/layout/HorizontalMultiLevelHierarchy"/>
    <dgm:cxn modelId="{F19324BA-E6F4-48FA-B3E5-27CCF27BF534}" srcId="{B58FDD17-18CD-43AD-8F78-4BBD85D22C36}" destId="{A6DDDFEB-F5F7-4B55-BAD5-9E7D4D226E3A}" srcOrd="0" destOrd="0" parTransId="{D8CBB202-B2DA-4FD2-98A6-1E7ED5F1DF03}" sibTransId="{CC56C7E3-FBF0-4D9F-9C03-A3E40A4B0A1A}"/>
    <dgm:cxn modelId="{294419BC-89BF-425B-899E-A77716305E46}" type="presOf" srcId="{A6DDDFEB-F5F7-4B55-BAD5-9E7D4D226E3A}" destId="{739EE071-4D56-4E7E-AEF0-5316ABDC25C5}" srcOrd="0" destOrd="0" presId="urn:microsoft.com/office/officeart/2008/layout/HorizontalMultiLevelHierarchy"/>
    <dgm:cxn modelId="{DC4109C0-B723-4C57-999F-CC8117BEC0C0}" type="presOf" srcId="{6C9F7D71-E7BB-4995-8C29-33FC8F26043B}" destId="{9AF842C5-7438-493F-8EC4-6B73F94F0824}" srcOrd="1" destOrd="0" presId="urn:microsoft.com/office/officeart/2008/layout/HorizontalMultiLevelHierarchy"/>
    <dgm:cxn modelId="{7B3791C0-7DB9-49E0-A502-BF9B8BDEDE41}" type="presOf" srcId="{17A1BB0B-5519-4469-B2EF-47BC9C39C082}" destId="{C17667D7-090E-4FB1-AB9D-308C63BFD8AC}" srcOrd="1" destOrd="0" presId="urn:microsoft.com/office/officeart/2008/layout/HorizontalMultiLevelHierarchy"/>
    <dgm:cxn modelId="{891E05C9-E4DF-40D9-A43D-DB84F4F2FC93}" type="presOf" srcId="{D8CBB202-B2DA-4FD2-98A6-1E7ED5F1DF03}" destId="{633C9E54-5346-4C9A-840A-E8554569E721}" srcOrd="1" destOrd="0" presId="urn:microsoft.com/office/officeart/2008/layout/HorizontalMultiLevelHierarchy"/>
    <dgm:cxn modelId="{F890ECCD-83C3-4108-ABA5-6F37476138D5}" type="presOf" srcId="{FDAF987A-8C82-49D6-AD53-849B1CE8C925}" destId="{A2DE06C1-1048-49D8-907D-EBC7E7FE704A}" srcOrd="1" destOrd="0" presId="urn:microsoft.com/office/officeart/2008/layout/HorizontalMultiLevelHierarchy"/>
    <dgm:cxn modelId="{4BCFB0CF-AFB1-4B63-A070-07E3234B0294}" type="presOf" srcId="{B58FDD17-18CD-43AD-8F78-4BBD85D22C36}" destId="{02C44FD5-EB8A-454C-841C-1ED2EA108417}" srcOrd="0" destOrd="0" presId="urn:microsoft.com/office/officeart/2008/layout/HorizontalMultiLevelHierarchy"/>
    <dgm:cxn modelId="{A57872D0-93D6-4B4E-B308-5808B1D00675}" srcId="{B58FDD17-18CD-43AD-8F78-4BBD85D22C36}" destId="{A1F1A1BA-779A-4F22-A0BC-4D14C5EF54A7}" srcOrd="1" destOrd="0" parTransId="{9FC8E0BF-200F-4942-A028-076913551D7F}" sibTransId="{645C9F62-9D47-4B48-8790-55CB78C3FCBE}"/>
    <dgm:cxn modelId="{CC5718D6-3548-4E8D-A93C-84C6B9BB4F12}" type="presOf" srcId="{6D5DE631-1B89-44EA-81D3-A2458911F9FA}" destId="{1B19D5CF-FC84-418F-96CE-24EC20CF92EB}" srcOrd="1" destOrd="0" presId="urn:microsoft.com/office/officeart/2008/layout/HorizontalMultiLevelHierarchy"/>
    <dgm:cxn modelId="{2A563CD6-53C8-4261-B58B-BF448CB589E6}" type="presOf" srcId="{6D5DE631-1B89-44EA-81D3-A2458911F9FA}" destId="{64F8E7AF-9F21-4372-BA07-A242E8403ADC}" srcOrd="0" destOrd="0" presId="urn:microsoft.com/office/officeart/2008/layout/HorizontalMultiLevelHierarchy"/>
    <dgm:cxn modelId="{31992ADF-4A7D-4B1F-9756-403C034CA141}" srcId="{45F70BCF-6BD5-40A7-98AA-2AEEBC06FFC9}" destId="{8A53AB9D-DA79-4A23-8BD3-CE453E7F5ECC}" srcOrd="0" destOrd="0" parTransId="{FDAF987A-8C82-49D6-AD53-849B1CE8C925}" sibTransId="{E315FD89-20F9-44DB-BD97-1A9B6F71D5B2}"/>
    <dgm:cxn modelId="{D9F1A7E6-2AB8-437A-B068-DF02B64D58D3}" srcId="{BA11AE37-9DAB-4DD1-B95F-ADF129BDE280}" destId="{45F70BCF-6BD5-40A7-98AA-2AEEBC06FFC9}" srcOrd="0" destOrd="0" parTransId="{C5E0A679-B93E-4477-9BD7-5E06A3F3B338}" sibTransId="{6A03F90F-4592-4622-859E-8264F8D5BC06}"/>
    <dgm:cxn modelId="{2920A2E8-0CB3-4E18-A820-9111CC06B3DD}" srcId="{F2F10BB6-BD05-476D-A761-C901651B0F92}" destId="{2043E1A2-2855-4A1C-AE70-EFB5F5215B5E}" srcOrd="3" destOrd="0" parTransId="{9B294FEB-2F63-4B69-B046-ED7D3D132878}" sibTransId="{355CCBCF-5CC2-460E-A2F7-24186559722D}"/>
    <dgm:cxn modelId="{E3836EEA-0EFC-44BA-B5AF-61851F16EFD5}" type="presOf" srcId="{85B7D09C-4792-4E61-B011-7F9372A8F51B}" destId="{321D029E-2287-4073-8567-9836F9F610C4}" srcOrd="0" destOrd="0" presId="urn:microsoft.com/office/officeart/2008/layout/HorizontalMultiLevelHierarchy"/>
    <dgm:cxn modelId="{9B1E74F0-F095-4457-9892-2D8B9065D7B0}" type="presOf" srcId="{33DA302E-D4CB-4641-BB9F-A01A5ACB3BD7}" destId="{A933CB2D-0E3F-4C98-8C20-83A60E151FFB}" srcOrd="0" destOrd="0" presId="urn:microsoft.com/office/officeart/2008/layout/HorizontalMultiLevelHierarchy"/>
    <dgm:cxn modelId="{33D1EBCA-1DE5-4F87-8F5B-293CE443CC36}" type="presParOf" srcId="{31D472EC-0E01-4056-9005-562EB41E837F}" destId="{0E943A9B-D5B3-4758-84D0-073DF7403E8C}" srcOrd="0" destOrd="0" presId="urn:microsoft.com/office/officeart/2008/layout/HorizontalMultiLevelHierarchy"/>
    <dgm:cxn modelId="{23B4933A-B642-4057-9B34-7588EFB4E776}" type="presParOf" srcId="{0E943A9B-D5B3-4758-84D0-073DF7403E8C}" destId="{AE5E7F5A-5951-43B7-93C4-9D047F76EF71}" srcOrd="0" destOrd="0" presId="urn:microsoft.com/office/officeart/2008/layout/HorizontalMultiLevelHierarchy"/>
    <dgm:cxn modelId="{263CDACE-F0E6-47D8-B528-9F5B1897D939}" type="presParOf" srcId="{0E943A9B-D5B3-4758-84D0-073DF7403E8C}" destId="{AE00EC6F-779E-46AF-B9FB-762B06B07BB4}" srcOrd="1" destOrd="0" presId="urn:microsoft.com/office/officeart/2008/layout/HorizontalMultiLevelHierarchy"/>
    <dgm:cxn modelId="{A7E9D309-F64C-450D-88B3-A44089570B5E}" type="presParOf" srcId="{AE00EC6F-779E-46AF-B9FB-762B06B07BB4}" destId="{AC9C316D-A235-4714-A8F5-EF2B8B1AD717}" srcOrd="0" destOrd="0" presId="urn:microsoft.com/office/officeart/2008/layout/HorizontalMultiLevelHierarchy"/>
    <dgm:cxn modelId="{FDD90FBD-D3AA-41EA-8BD6-30B0E7C4649C}" type="presParOf" srcId="{AC9C316D-A235-4714-A8F5-EF2B8B1AD717}" destId="{A2DE06C1-1048-49D8-907D-EBC7E7FE704A}" srcOrd="0" destOrd="0" presId="urn:microsoft.com/office/officeart/2008/layout/HorizontalMultiLevelHierarchy"/>
    <dgm:cxn modelId="{6C36D257-7684-49B7-B503-A07B4B99BA85}" type="presParOf" srcId="{AE00EC6F-779E-46AF-B9FB-762B06B07BB4}" destId="{B85A085D-F299-447C-8FFF-0E844FE60FD9}" srcOrd="1" destOrd="0" presId="urn:microsoft.com/office/officeart/2008/layout/HorizontalMultiLevelHierarchy"/>
    <dgm:cxn modelId="{C541C252-4598-4850-AE20-EC4048B23650}" type="presParOf" srcId="{B85A085D-F299-447C-8FFF-0E844FE60FD9}" destId="{C9E2BCB0-85D1-4474-924F-5A2578A0F2BE}" srcOrd="0" destOrd="0" presId="urn:microsoft.com/office/officeart/2008/layout/HorizontalMultiLevelHierarchy"/>
    <dgm:cxn modelId="{6F1A5F8F-C795-42B7-9E4F-9EF1394E6D8E}" type="presParOf" srcId="{B85A085D-F299-447C-8FFF-0E844FE60FD9}" destId="{3341DC23-2A19-435A-8B7F-8027AC3601B2}" srcOrd="1" destOrd="0" presId="urn:microsoft.com/office/officeart/2008/layout/HorizontalMultiLevelHierarchy"/>
    <dgm:cxn modelId="{6D2BFDF6-1699-4852-83F1-72BC99B847B8}" type="presParOf" srcId="{3341DC23-2A19-435A-8B7F-8027AC3601B2}" destId="{7165977C-1BCD-48E6-AB1E-124DFDF902A2}" srcOrd="0" destOrd="0" presId="urn:microsoft.com/office/officeart/2008/layout/HorizontalMultiLevelHierarchy"/>
    <dgm:cxn modelId="{E8830F49-1A08-4A3F-9F81-87E9FC5FEE89}" type="presParOf" srcId="{7165977C-1BCD-48E6-AB1E-124DFDF902A2}" destId="{216FF978-7898-4CEB-A14F-21C12B8795B3}" srcOrd="0" destOrd="0" presId="urn:microsoft.com/office/officeart/2008/layout/HorizontalMultiLevelHierarchy"/>
    <dgm:cxn modelId="{FF9FA021-EA18-44E6-812E-82FA2B805AB9}" type="presParOf" srcId="{3341DC23-2A19-435A-8B7F-8027AC3601B2}" destId="{DEF97E19-0619-4BE6-B058-AA250C664E99}" srcOrd="1" destOrd="0" presId="urn:microsoft.com/office/officeart/2008/layout/HorizontalMultiLevelHierarchy"/>
    <dgm:cxn modelId="{E57A4C58-6749-4BD8-9A8D-6BFAC7AA4901}" type="presParOf" srcId="{DEF97E19-0619-4BE6-B058-AA250C664E99}" destId="{321D029E-2287-4073-8567-9836F9F610C4}" srcOrd="0" destOrd="0" presId="urn:microsoft.com/office/officeart/2008/layout/HorizontalMultiLevelHierarchy"/>
    <dgm:cxn modelId="{7F7050C8-7309-4598-9CD7-76AA4CA51606}" type="presParOf" srcId="{DEF97E19-0619-4BE6-B058-AA250C664E99}" destId="{ABE96616-347E-4D14-8C0B-05B5C23661D3}" srcOrd="1" destOrd="0" presId="urn:microsoft.com/office/officeart/2008/layout/HorizontalMultiLevelHierarchy"/>
    <dgm:cxn modelId="{B806FE58-D950-4352-9671-1677C23D937C}" type="presParOf" srcId="{3341DC23-2A19-435A-8B7F-8027AC3601B2}" destId="{456E88BF-8074-44BD-AFF8-17221336EB54}" srcOrd="2" destOrd="0" presId="urn:microsoft.com/office/officeart/2008/layout/HorizontalMultiLevelHierarchy"/>
    <dgm:cxn modelId="{EC02FB7D-C33B-4391-AE83-BF0135ECCE4A}" type="presParOf" srcId="{456E88BF-8074-44BD-AFF8-17221336EB54}" destId="{5769E677-D22D-4464-8F5B-2BE6FA6874F9}" srcOrd="0" destOrd="0" presId="urn:microsoft.com/office/officeart/2008/layout/HorizontalMultiLevelHierarchy"/>
    <dgm:cxn modelId="{B59D0EEB-D9BE-4BAB-8C76-AB65317898A9}" type="presParOf" srcId="{3341DC23-2A19-435A-8B7F-8027AC3601B2}" destId="{B6ADBFC5-2EFD-46B2-A7E3-EFFE692D7BE8}" srcOrd="3" destOrd="0" presId="urn:microsoft.com/office/officeart/2008/layout/HorizontalMultiLevelHierarchy"/>
    <dgm:cxn modelId="{99986783-80B9-4408-87B8-D46CF4ACA289}" type="presParOf" srcId="{B6ADBFC5-2EFD-46B2-A7E3-EFFE692D7BE8}" destId="{7E585565-2C35-43DC-87B6-763D550E712A}" srcOrd="0" destOrd="0" presId="urn:microsoft.com/office/officeart/2008/layout/HorizontalMultiLevelHierarchy"/>
    <dgm:cxn modelId="{988FC308-04E1-45A5-9724-E3A7D5141CA2}" type="presParOf" srcId="{B6ADBFC5-2EFD-46B2-A7E3-EFFE692D7BE8}" destId="{ADAEBC6A-C825-4A87-B726-4106E28FC35A}" srcOrd="1" destOrd="0" presId="urn:microsoft.com/office/officeart/2008/layout/HorizontalMultiLevelHierarchy"/>
    <dgm:cxn modelId="{1D7BE2F1-D833-45EF-B740-7CD4E4200B55}" type="presParOf" srcId="{AE00EC6F-779E-46AF-B9FB-762B06B07BB4}" destId="{31025FA2-A2FC-4328-839D-BFB568E3C68D}" srcOrd="2" destOrd="0" presId="urn:microsoft.com/office/officeart/2008/layout/HorizontalMultiLevelHierarchy"/>
    <dgm:cxn modelId="{3C59EF76-9937-4D83-9F15-154475DDCDBB}" type="presParOf" srcId="{31025FA2-A2FC-4328-839D-BFB568E3C68D}" destId="{8D7CEA1D-F2FC-4917-A6AF-C09FB45D7148}" srcOrd="0" destOrd="0" presId="urn:microsoft.com/office/officeart/2008/layout/HorizontalMultiLevelHierarchy"/>
    <dgm:cxn modelId="{C88B7BF1-8CCF-41FC-883C-78EDC8287C1B}" type="presParOf" srcId="{AE00EC6F-779E-46AF-B9FB-762B06B07BB4}" destId="{622F0DEA-3D84-498A-BB15-332DDC843DDC}" srcOrd="3" destOrd="0" presId="urn:microsoft.com/office/officeart/2008/layout/HorizontalMultiLevelHierarchy"/>
    <dgm:cxn modelId="{B6E1C890-9C9C-4F2F-BC69-66B1B0D0599D}" type="presParOf" srcId="{622F0DEA-3D84-498A-BB15-332DDC843DDC}" destId="{A311A740-5C54-40BA-B86B-5200D7A3F567}" srcOrd="0" destOrd="0" presId="urn:microsoft.com/office/officeart/2008/layout/HorizontalMultiLevelHierarchy"/>
    <dgm:cxn modelId="{9F627982-F0F5-404F-91AC-C39D62015D6E}" type="presParOf" srcId="{622F0DEA-3D84-498A-BB15-332DDC843DDC}" destId="{712A71C4-4AC5-415A-B931-45E5F125438F}" srcOrd="1" destOrd="0" presId="urn:microsoft.com/office/officeart/2008/layout/HorizontalMultiLevelHierarchy"/>
    <dgm:cxn modelId="{D372E35B-2B4B-4CC6-B178-AB2CEC1AFE43}" type="presParOf" srcId="{712A71C4-4AC5-415A-B931-45E5F125438F}" destId="{544B3E4F-1E4F-42AB-A5FB-FEBC7EE636B2}" srcOrd="0" destOrd="0" presId="urn:microsoft.com/office/officeart/2008/layout/HorizontalMultiLevelHierarchy"/>
    <dgm:cxn modelId="{0E67EF25-D586-41D7-A3EC-B96055F2C53C}" type="presParOf" srcId="{544B3E4F-1E4F-42AB-A5FB-FEBC7EE636B2}" destId="{9AF842C5-7438-493F-8EC4-6B73F94F0824}" srcOrd="0" destOrd="0" presId="urn:microsoft.com/office/officeart/2008/layout/HorizontalMultiLevelHierarchy"/>
    <dgm:cxn modelId="{B36903CD-6EC4-4B30-ADCE-892CBE153D38}" type="presParOf" srcId="{712A71C4-4AC5-415A-B931-45E5F125438F}" destId="{230A1296-2665-4E07-8371-EC25399E73F2}" srcOrd="1" destOrd="0" presId="urn:microsoft.com/office/officeart/2008/layout/HorizontalMultiLevelHierarchy"/>
    <dgm:cxn modelId="{EAD0F7F9-7B07-4627-93FA-BC9C49612151}" type="presParOf" srcId="{230A1296-2665-4E07-8371-EC25399E73F2}" destId="{9BEC1106-8CB2-43DB-ADB5-D1D7958EF741}" srcOrd="0" destOrd="0" presId="urn:microsoft.com/office/officeart/2008/layout/HorizontalMultiLevelHierarchy"/>
    <dgm:cxn modelId="{7A9F5D59-0F23-4C8D-9F51-8CE39410836C}" type="presParOf" srcId="{230A1296-2665-4E07-8371-EC25399E73F2}" destId="{0E3C77F5-A036-4D0C-BB0C-FA9B33B9D2EA}" srcOrd="1" destOrd="0" presId="urn:microsoft.com/office/officeart/2008/layout/HorizontalMultiLevelHierarchy"/>
    <dgm:cxn modelId="{B09481F9-7B3F-4188-BF4F-C7486618C1E8}" type="presParOf" srcId="{712A71C4-4AC5-415A-B931-45E5F125438F}" destId="{A933CB2D-0E3F-4C98-8C20-83A60E151FFB}" srcOrd="2" destOrd="0" presId="urn:microsoft.com/office/officeart/2008/layout/HorizontalMultiLevelHierarchy"/>
    <dgm:cxn modelId="{42C453AD-55CE-4661-BFF1-1303E9B14FD9}" type="presParOf" srcId="{A933CB2D-0E3F-4C98-8C20-83A60E151FFB}" destId="{4A6BDDA2-ECFA-4160-A1EA-4807B6087915}" srcOrd="0" destOrd="0" presId="urn:microsoft.com/office/officeart/2008/layout/HorizontalMultiLevelHierarchy"/>
    <dgm:cxn modelId="{B16B8FEB-0F3C-4761-8CEE-FBCBE46F22E6}" type="presParOf" srcId="{712A71C4-4AC5-415A-B931-45E5F125438F}" destId="{967E21E6-E41E-4BA7-9C20-79967636007C}" srcOrd="3" destOrd="0" presId="urn:microsoft.com/office/officeart/2008/layout/HorizontalMultiLevelHierarchy"/>
    <dgm:cxn modelId="{79EE893B-290F-4644-8FDD-F9C313D6E9CC}" type="presParOf" srcId="{967E21E6-E41E-4BA7-9C20-79967636007C}" destId="{D6ADEF6F-C6E7-43B4-BFA1-33EFED62BA0F}" srcOrd="0" destOrd="0" presId="urn:microsoft.com/office/officeart/2008/layout/HorizontalMultiLevelHierarchy"/>
    <dgm:cxn modelId="{14DD4095-463E-43D6-8770-9E7E5C6B030C}" type="presParOf" srcId="{967E21E6-E41E-4BA7-9C20-79967636007C}" destId="{03E73208-FCA3-4ED6-8C14-D4E7B9EB93F2}" srcOrd="1" destOrd="0" presId="urn:microsoft.com/office/officeart/2008/layout/HorizontalMultiLevelHierarchy"/>
    <dgm:cxn modelId="{C3AF6117-3200-4DEC-BE69-743431B5D371}" type="presParOf" srcId="{712A71C4-4AC5-415A-B931-45E5F125438F}" destId="{64F8E7AF-9F21-4372-BA07-A242E8403ADC}" srcOrd="4" destOrd="0" presId="urn:microsoft.com/office/officeart/2008/layout/HorizontalMultiLevelHierarchy"/>
    <dgm:cxn modelId="{19566E4B-915B-46D5-ADD1-0F503269B49D}" type="presParOf" srcId="{64F8E7AF-9F21-4372-BA07-A242E8403ADC}" destId="{1B19D5CF-FC84-418F-96CE-24EC20CF92EB}" srcOrd="0" destOrd="0" presId="urn:microsoft.com/office/officeart/2008/layout/HorizontalMultiLevelHierarchy"/>
    <dgm:cxn modelId="{BF269780-627F-4559-ABC8-9FF0BC87BEEF}" type="presParOf" srcId="{712A71C4-4AC5-415A-B931-45E5F125438F}" destId="{59D2C93E-BBE6-406A-B8EF-CA9310BB40C7}" srcOrd="5" destOrd="0" presId="urn:microsoft.com/office/officeart/2008/layout/HorizontalMultiLevelHierarchy"/>
    <dgm:cxn modelId="{54004B12-8B7D-4F45-8C43-989434879F12}" type="presParOf" srcId="{59D2C93E-BBE6-406A-B8EF-CA9310BB40C7}" destId="{1C67A8C6-C4F7-411D-A659-6854FE26A10D}" srcOrd="0" destOrd="0" presId="urn:microsoft.com/office/officeart/2008/layout/HorizontalMultiLevelHierarchy"/>
    <dgm:cxn modelId="{A0385458-9D48-4AB3-8C08-134382646E9A}" type="presParOf" srcId="{59D2C93E-BBE6-406A-B8EF-CA9310BB40C7}" destId="{28D52905-C463-428B-B451-BEB496F72509}" srcOrd="1" destOrd="0" presId="urn:microsoft.com/office/officeart/2008/layout/HorizontalMultiLevelHierarchy"/>
    <dgm:cxn modelId="{5816DABE-B35C-4E27-9AAE-23BD80ED4CEF}" type="presParOf" srcId="{712A71C4-4AC5-415A-B931-45E5F125438F}" destId="{0F31A282-DB90-48D8-A5F0-7923F258C6AD}" srcOrd="6" destOrd="0" presId="urn:microsoft.com/office/officeart/2008/layout/HorizontalMultiLevelHierarchy"/>
    <dgm:cxn modelId="{88060B5D-9958-4066-8B66-2048EBDC55E7}" type="presParOf" srcId="{0F31A282-DB90-48D8-A5F0-7923F258C6AD}" destId="{C369F2B1-3322-41A6-85E2-02212BDD4BF4}" srcOrd="0" destOrd="0" presId="urn:microsoft.com/office/officeart/2008/layout/HorizontalMultiLevelHierarchy"/>
    <dgm:cxn modelId="{4EF57A41-C900-4A3E-9B39-FA7BD445255B}" type="presParOf" srcId="{712A71C4-4AC5-415A-B931-45E5F125438F}" destId="{6B901548-473C-4215-A3F1-2AB59FECDE9C}" srcOrd="7" destOrd="0" presId="urn:microsoft.com/office/officeart/2008/layout/HorizontalMultiLevelHierarchy"/>
    <dgm:cxn modelId="{6A5C983A-43D3-4ED0-B3B6-C3BEA9B8540D}" type="presParOf" srcId="{6B901548-473C-4215-A3F1-2AB59FECDE9C}" destId="{2F638549-ED0F-4C42-93E4-2F2B2575DD43}" srcOrd="0" destOrd="0" presId="urn:microsoft.com/office/officeart/2008/layout/HorizontalMultiLevelHierarchy"/>
    <dgm:cxn modelId="{31252F14-9C0B-415E-824C-299B95D93E35}" type="presParOf" srcId="{6B901548-473C-4215-A3F1-2AB59FECDE9C}" destId="{ED68CC91-9CFA-411F-B479-0A348FC6BE33}" srcOrd="1" destOrd="0" presId="urn:microsoft.com/office/officeart/2008/layout/HorizontalMultiLevelHierarchy"/>
    <dgm:cxn modelId="{4DD1147A-01A9-453A-B808-4D2A48933877}" type="presParOf" srcId="{AE00EC6F-779E-46AF-B9FB-762B06B07BB4}" destId="{A433AAA8-E4CD-4AC0-85B7-135C33AD1CC2}" srcOrd="4" destOrd="0" presId="urn:microsoft.com/office/officeart/2008/layout/HorizontalMultiLevelHierarchy"/>
    <dgm:cxn modelId="{0DCE9EB2-218D-49AA-9F81-D560AA8DD701}" type="presParOf" srcId="{A433AAA8-E4CD-4AC0-85B7-135C33AD1CC2}" destId="{C17667D7-090E-4FB1-AB9D-308C63BFD8AC}" srcOrd="0" destOrd="0" presId="urn:microsoft.com/office/officeart/2008/layout/HorizontalMultiLevelHierarchy"/>
    <dgm:cxn modelId="{370E6D27-3EBA-466A-B18D-A4E93EFFCA33}" type="presParOf" srcId="{AE00EC6F-779E-46AF-B9FB-762B06B07BB4}" destId="{3C07520A-CD86-4165-9279-B728C7886BFF}" srcOrd="5" destOrd="0" presId="urn:microsoft.com/office/officeart/2008/layout/HorizontalMultiLevelHierarchy"/>
    <dgm:cxn modelId="{5E9D163B-D602-4433-8928-5667377FD614}" type="presParOf" srcId="{3C07520A-CD86-4165-9279-B728C7886BFF}" destId="{02C44FD5-EB8A-454C-841C-1ED2EA108417}" srcOrd="0" destOrd="0" presId="urn:microsoft.com/office/officeart/2008/layout/HorizontalMultiLevelHierarchy"/>
    <dgm:cxn modelId="{53872AFA-5135-4B33-9B83-81B3129083EC}" type="presParOf" srcId="{3C07520A-CD86-4165-9279-B728C7886BFF}" destId="{855E1F5E-0809-49D3-A131-4D50FD62D517}" srcOrd="1" destOrd="0" presId="urn:microsoft.com/office/officeart/2008/layout/HorizontalMultiLevelHierarchy"/>
    <dgm:cxn modelId="{AC8FE6BD-8371-4C22-AF39-15C1FF375C23}" type="presParOf" srcId="{855E1F5E-0809-49D3-A131-4D50FD62D517}" destId="{9C259F18-4406-412E-8854-63E2D24B25B4}" srcOrd="0" destOrd="0" presId="urn:microsoft.com/office/officeart/2008/layout/HorizontalMultiLevelHierarchy"/>
    <dgm:cxn modelId="{ED37FB07-FCA0-486D-8591-EB6F30AEC1E0}" type="presParOf" srcId="{9C259F18-4406-412E-8854-63E2D24B25B4}" destId="{633C9E54-5346-4C9A-840A-E8554569E721}" srcOrd="0" destOrd="0" presId="urn:microsoft.com/office/officeart/2008/layout/HorizontalMultiLevelHierarchy"/>
    <dgm:cxn modelId="{148E76D4-B628-4799-A147-C236FF4ECD1D}" type="presParOf" srcId="{855E1F5E-0809-49D3-A131-4D50FD62D517}" destId="{C97CCD1A-EDDF-4DBE-A757-64AF7AE5EF5B}" srcOrd="1" destOrd="0" presId="urn:microsoft.com/office/officeart/2008/layout/HorizontalMultiLevelHierarchy"/>
    <dgm:cxn modelId="{DCFDF88D-1924-49E7-A9F7-DDE56E3CF8DD}" type="presParOf" srcId="{C97CCD1A-EDDF-4DBE-A757-64AF7AE5EF5B}" destId="{739EE071-4D56-4E7E-AEF0-5316ABDC25C5}" srcOrd="0" destOrd="0" presId="urn:microsoft.com/office/officeart/2008/layout/HorizontalMultiLevelHierarchy"/>
    <dgm:cxn modelId="{524AEA75-2BCF-4514-8022-D8C1D53684EB}" type="presParOf" srcId="{C97CCD1A-EDDF-4DBE-A757-64AF7AE5EF5B}" destId="{48A8AC56-E9E2-44A1-8ED6-AC2916737D81}" srcOrd="1" destOrd="0" presId="urn:microsoft.com/office/officeart/2008/layout/HorizontalMultiLevelHierarchy"/>
    <dgm:cxn modelId="{08842D4C-BF99-4C46-A9BC-94EE588FBE25}" type="presParOf" srcId="{855E1F5E-0809-49D3-A131-4D50FD62D517}" destId="{6450B63A-74AE-4D6E-BAFE-7B4A67F0DE8D}" srcOrd="2" destOrd="0" presId="urn:microsoft.com/office/officeart/2008/layout/HorizontalMultiLevelHierarchy"/>
    <dgm:cxn modelId="{7C5647A6-8087-4E41-9E5C-B3CA0DCD73AC}" type="presParOf" srcId="{6450B63A-74AE-4D6E-BAFE-7B4A67F0DE8D}" destId="{1016F84E-8F9B-451A-8864-1183CFB874FE}" srcOrd="0" destOrd="0" presId="urn:microsoft.com/office/officeart/2008/layout/HorizontalMultiLevelHierarchy"/>
    <dgm:cxn modelId="{D2028E4D-D58E-43CF-9938-F65B5D2A393F}" type="presParOf" srcId="{855E1F5E-0809-49D3-A131-4D50FD62D517}" destId="{6B65DE88-B154-4820-83CA-BDF54C344F43}" srcOrd="3" destOrd="0" presId="urn:microsoft.com/office/officeart/2008/layout/HorizontalMultiLevelHierarchy"/>
    <dgm:cxn modelId="{3CC2E156-B80F-4D25-B10B-75F2BE8F0374}" type="presParOf" srcId="{6B65DE88-B154-4820-83CA-BDF54C344F43}" destId="{206688B3-C800-425E-8903-8FC43B7C7875}" srcOrd="0" destOrd="0" presId="urn:microsoft.com/office/officeart/2008/layout/HorizontalMultiLevelHierarchy"/>
    <dgm:cxn modelId="{FE567EA5-FCC8-4019-BC0A-0991BFE98DEB}" type="presParOf" srcId="{6B65DE88-B154-4820-83CA-BDF54C344F43}" destId="{60F66D49-EC1E-465C-A634-713159B4B91F}" srcOrd="1" destOrd="0" presId="urn:microsoft.com/office/officeart/2008/layout/HorizontalMultiLevelHierarchy"/>
    <dgm:cxn modelId="{84C200B6-3EC1-42A8-879A-2DE796ADB300}" type="presParOf" srcId="{855E1F5E-0809-49D3-A131-4D50FD62D517}" destId="{AEACA40F-2CC6-4748-A358-5E47A2FD38C0}" srcOrd="4" destOrd="0" presId="urn:microsoft.com/office/officeart/2008/layout/HorizontalMultiLevelHierarchy"/>
    <dgm:cxn modelId="{C536D2BD-23A5-4C7D-92C7-7F318EFF5534}" type="presParOf" srcId="{AEACA40F-2CC6-4748-A358-5E47A2FD38C0}" destId="{61538F5F-73C1-4802-9991-A5234253F3CA}" srcOrd="0" destOrd="0" presId="urn:microsoft.com/office/officeart/2008/layout/HorizontalMultiLevelHierarchy"/>
    <dgm:cxn modelId="{69197762-BD4F-404A-AA37-CBF9BD3E6E0E}" type="presParOf" srcId="{855E1F5E-0809-49D3-A131-4D50FD62D517}" destId="{6DEAE92D-EB27-44FD-9A72-3AD199B919B1}" srcOrd="5" destOrd="0" presId="urn:microsoft.com/office/officeart/2008/layout/HorizontalMultiLevelHierarchy"/>
    <dgm:cxn modelId="{E53B3109-D60F-44F3-9CA9-75294BF59E34}" type="presParOf" srcId="{6DEAE92D-EB27-44FD-9A72-3AD199B919B1}" destId="{16F0AEA5-BC79-495C-9455-489F061CBEB0}" srcOrd="0" destOrd="0" presId="urn:microsoft.com/office/officeart/2008/layout/HorizontalMultiLevelHierarchy"/>
    <dgm:cxn modelId="{38AFB2CB-FB39-4761-8C0F-AD643E1AC62B}" type="presParOf" srcId="{6DEAE92D-EB27-44FD-9A72-3AD199B919B1}" destId="{A10774EB-5238-475B-B6A7-5D92A60635D0}" srcOrd="1" destOrd="0" presId="urn:microsoft.com/office/officeart/2008/layout/HorizontalMultiLevelHierarchy"/>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EACA40F-2CC6-4748-A358-5E47A2FD38C0}">
      <dsp:nvSpPr>
        <dsp:cNvPr id="0" name=""/>
        <dsp:cNvSpPr/>
      </dsp:nvSpPr>
      <dsp:spPr>
        <a:xfrm>
          <a:off x="16431361" y="9089421"/>
          <a:ext cx="613309" cy="1168653"/>
        </a:xfrm>
        <a:custGeom>
          <a:avLst/>
          <a:gdLst/>
          <a:ahLst/>
          <a:cxnLst/>
          <a:rect l="0" t="0" r="0" b="0"/>
          <a:pathLst>
            <a:path>
              <a:moveTo>
                <a:pt x="0" y="0"/>
              </a:moveTo>
              <a:lnTo>
                <a:pt x="306654" y="0"/>
              </a:lnTo>
              <a:lnTo>
                <a:pt x="306654" y="1168653"/>
              </a:lnTo>
              <a:lnTo>
                <a:pt x="613309" y="1168653"/>
              </a:lnTo>
            </a:path>
          </a:pathLst>
        </a:cu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1244600">
            <a:lnSpc>
              <a:spcPct val="90000"/>
            </a:lnSpc>
            <a:spcBef>
              <a:spcPct val="0"/>
            </a:spcBef>
            <a:spcAft>
              <a:spcPct val="35000"/>
            </a:spcAft>
            <a:buNone/>
          </a:pPr>
          <a:endParaRPr lang="en-GB" sz="2800" kern="1200"/>
        </a:p>
      </dsp:txBody>
      <dsp:txXfrm>
        <a:off x="16705020" y="9640753"/>
        <a:ext cx="65990" cy="65990"/>
      </dsp:txXfrm>
    </dsp:sp>
    <dsp:sp modelId="{6450B63A-74AE-4D6E-BAFE-7B4A67F0DE8D}">
      <dsp:nvSpPr>
        <dsp:cNvPr id="0" name=""/>
        <dsp:cNvSpPr/>
      </dsp:nvSpPr>
      <dsp:spPr>
        <a:xfrm>
          <a:off x="16431361" y="9043701"/>
          <a:ext cx="613309" cy="91440"/>
        </a:xfrm>
        <a:custGeom>
          <a:avLst/>
          <a:gdLst/>
          <a:ahLst/>
          <a:cxnLst/>
          <a:rect l="0" t="0" r="0" b="0"/>
          <a:pathLst>
            <a:path>
              <a:moveTo>
                <a:pt x="0" y="45720"/>
              </a:moveTo>
              <a:lnTo>
                <a:pt x="613309" y="45720"/>
              </a:lnTo>
            </a:path>
          </a:pathLst>
        </a:cu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1244600">
            <a:lnSpc>
              <a:spcPct val="90000"/>
            </a:lnSpc>
            <a:spcBef>
              <a:spcPct val="0"/>
            </a:spcBef>
            <a:spcAft>
              <a:spcPct val="35000"/>
            </a:spcAft>
            <a:buNone/>
          </a:pPr>
          <a:endParaRPr lang="en-GB" sz="2800" kern="1200"/>
        </a:p>
      </dsp:txBody>
      <dsp:txXfrm>
        <a:off x="16722683" y="9074088"/>
        <a:ext cx="30665" cy="30665"/>
      </dsp:txXfrm>
    </dsp:sp>
    <dsp:sp modelId="{9C259F18-4406-412E-8854-63E2D24B25B4}">
      <dsp:nvSpPr>
        <dsp:cNvPr id="0" name=""/>
        <dsp:cNvSpPr/>
      </dsp:nvSpPr>
      <dsp:spPr>
        <a:xfrm>
          <a:off x="16431361" y="7920767"/>
          <a:ext cx="613309" cy="1168653"/>
        </a:xfrm>
        <a:custGeom>
          <a:avLst/>
          <a:gdLst/>
          <a:ahLst/>
          <a:cxnLst/>
          <a:rect l="0" t="0" r="0" b="0"/>
          <a:pathLst>
            <a:path>
              <a:moveTo>
                <a:pt x="0" y="1168653"/>
              </a:moveTo>
              <a:lnTo>
                <a:pt x="306654" y="1168653"/>
              </a:lnTo>
              <a:lnTo>
                <a:pt x="306654" y="0"/>
              </a:lnTo>
              <a:lnTo>
                <a:pt x="613309" y="0"/>
              </a:lnTo>
            </a:path>
          </a:pathLst>
        </a:cu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1244600">
            <a:lnSpc>
              <a:spcPct val="90000"/>
            </a:lnSpc>
            <a:spcBef>
              <a:spcPct val="0"/>
            </a:spcBef>
            <a:spcAft>
              <a:spcPct val="35000"/>
            </a:spcAft>
            <a:buNone/>
          </a:pPr>
          <a:endParaRPr lang="en-GB" sz="2800" kern="1200"/>
        </a:p>
      </dsp:txBody>
      <dsp:txXfrm>
        <a:off x="16705020" y="8472099"/>
        <a:ext cx="65990" cy="65990"/>
      </dsp:txXfrm>
    </dsp:sp>
    <dsp:sp modelId="{A433AAA8-E4CD-4AC0-85B7-135C33AD1CC2}">
      <dsp:nvSpPr>
        <dsp:cNvPr id="0" name=""/>
        <dsp:cNvSpPr/>
      </dsp:nvSpPr>
      <dsp:spPr>
        <a:xfrm>
          <a:off x="12751504" y="5182368"/>
          <a:ext cx="613309" cy="3907052"/>
        </a:xfrm>
        <a:custGeom>
          <a:avLst/>
          <a:gdLst/>
          <a:ahLst/>
          <a:cxnLst/>
          <a:rect l="0" t="0" r="0" b="0"/>
          <a:pathLst>
            <a:path>
              <a:moveTo>
                <a:pt x="0" y="0"/>
              </a:moveTo>
              <a:lnTo>
                <a:pt x="306654" y="0"/>
              </a:lnTo>
              <a:lnTo>
                <a:pt x="306654" y="3907052"/>
              </a:lnTo>
              <a:lnTo>
                <a:pt x="613309" y="3907052"/>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1244600">
            <a:lnSpc>
              <a:spcPct val="90000"/>
            </a:lnSpc>
            <a:spcBef>
              <a:spcPct val="0"/>
            </a:spcBef>
            <a:spcAft>
              <a:spcPct val="35000"/>
            </a:spcAft>
            <a:buNone/>
          </a:pPr>
          <a:endParaRPr lang="en-GB" sz="2800" kern="1200"/>
        </a:p>
      </dsp:txBody>
      <dsp:txXfrm>
        <a:off x="12959286" y="7037022"/>
        <a:ext cx="197744" cy="197744"/>
      </dsp:txXfrm>
    </dsp:sp>
    <dsp:sp modelId="{0F31A282-DB90-48D8-A5F0-7923F258C6AD}">
      <dsp:nvSpPr>
        <dsp:cNvPr id="0" name=""/>
        <dsp:cNvSpPr/>
      </dsp:nvSpPr>
      <dsp:spPr>
        <a:xfrm>
          <a:off x="16564756" y="5121271"/>
          <a:ext cx="479914" cy="1630842"/>
        </a:xfrm>
        <a:custGeom>
          <a:avLst/>
          <a:gdLst/>
          <a:ahLst/>
          <a:cxnLst/>
          <a:rect l="0" t="0" r="0" b="0"/>
          <a:pathLst>
            <a:path>
              <a:moveTo>
                <a:pt x="0" y="0"/>
              </a:moveTo>
              <a:lnTo>
                <a:pt x="239957" y="0"/>
              </a:lnTo>
              <a:lnTo>
                <a:pt x="239957" y="1630842"/>
              </a:lnTo>
              <a:lnTo>
                <a:pt x="479914" y="1630842"/>
              </a:lnTo>
            </a:path>
          </a:pathLst>
        </a:cu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1244600">
            <a:lnSpc>
              <a:spcPct val="90000"/>
            </a:lnSpc>
            <a:spcBef>
              <a:spcPct val="0"/>
            </a:spcBef>
            <a:spcAft>
              <a:spcPct val="35000"/>
            </a:spcAft>
            <a:buNone/>
          </a:pPr>
          <a:endParaRPr lang="en-GB" sz="2800" kern="1200"/>
        </a:p>
      </dsp:txBody>
      <dsp:txXfrm>
        <a:off x="16762213" y="5894193"/>
        <a:ext cx="84999" cy="84999"/>
      </dsp:txXfrm>
    </dsp:sp>
    <dsp:sp modelId="{64F8E7AF-9F21-4372-BA07-A242E8403ADC}">
      <dsp:nvSpPr>
        <dsp:cNvPr id="0" name=""/>
        <dsp:cNvSpPr/>
      </dsp:nvSpPr>
      <dsp:spPr>
        <a:xfrm>
          <a:off x="16564756" y="5121271"/>
          <a:ext cx="479914" cy="462188"/>
        </a:xfrm>
        <a:custGeom>
          <a:avLst/>
          <a:gdLst/>
          <a:ahLst/>
          <a:cxnLst/>
          <a:rect l="0" t="0" r="0" b="0"/>
          <a:pathLst>
            <a:path>
              <a:moveTo>
                <a:pt x="0" y="0"/>
              </a:moveTo>
              <a:lnTo>
                <a:pt x="239957" y="0"/>
              </a:lnTo>
              <a:lnTo>
                <a:pt x="239957" y="462188"/>
              </a:lnTo>
              <a:lnTo>
                <a:pt x="479914" y="462188"/>
              </a:lnTo>
            </a:path>
          </a:pathLst>
        </a:cu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1244600">
            <a:lnSpc>
              <a:spcPct val="90000"/>
            </a:lnSpc>
            <a:spcBef>
              <a:spcPct val="0"/>
            </a:spcBef>
            <a:spcAft>
              <a:spcPct val="35000"/>
            </a:spcAft>
            <a:buNone/>
          </a:pPr>
          <a:endParaRPr lang="en-GB" sz="2800" kern="1200"/>
        </a:p>
      </dsp:txBody>
      <dsp:txXfrm>
        <a:off x="16788056" y="5335708"/>
        <a:ext cx="33314" cy="33314"/>
      </dsp:txXfrm>
    </dsp:sp>
    <dsp:sp modelId="{A933CB2D-0E3F-4C98-8C20-83A60E151FFB}">
      <dsp:nvSpPr>
        <dsp:cNvPr id="0" name=""/>
        <dsp:cNvSpPr/>
      </dsp:nvSpPr>
      <dsp:spPr>
        <a:xfrm>
          <a:off x="16564756" y="4414806"/>
          <a:ext cx="479914" cy="706465"/>
        </a:xfrm>
        <a:custGeom>
          <a:avLst/>
          <a:gdLst/>
          <a:ahLst/>
          <a:cxnLst/>
          <a:rect l="0" t="0" r="0" b="0"/>
          <a:pathLst>
            <a:path>
              <a:moveTo>
                <a:pt x="0" y="706465"/>
              </a:moveTo>
              <a:lnTo>
                <a:pt x="239957" y="706465"/>
              </a:lnTo>
              <a:lnTo>
                <a:pt x="239957" y="0"/>
              </a:lnTo>
              <a:lnTo>
                <a:pt x="479914" y="0"/>
              </a:lnTo>
            </a:path>
          </a:pathLst>
        </a:cu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1244600">
            <a:lnSpc>
              <a:spcPct val="90000"/>
            </a:lnSpc>
            <a:spcBef>
              <a:spcPct val="0"/>
            </a:spcBef>
            <a:spcAft>
              <a:spcPct val="35000"/>
            </a:spcAft>
            <a:buNone/>
          </a:pPr>
          <a:endParaRPr lang="en-GB" sz="2800" kern="1200"/>
        </a:p>
      </dsp:txBody>
      <dsp:txXfrm>
        <a:off x="16783362" y="4746687"/>
        <a:ext cx="42702" cy="42702"/>
      </dsp:txXfrm>
    </dsp:sp>
    <dsp:sp modelId="{544B3E4F-1E4F-42AB-A5FB-FEBC7EE636B2}">
      <dsp:nvSpPr>
        <dsp:cNvPr id="0" name=""/>
        <dsp:cNvSpPr/>
      </dsp:nvSpPr>
      <dsp:spPr>
        <a:xfrm>
          <a:off x="16564756" y="3246152"/>
          <a:ext cx="479914" cy="1875118"/>
        </a:xfrm>
        <a:custGeom>
          <a:avLst/>
          <a:gdLst/>
          <a:ahLst/>
          <a:cxnLst/>
          <a:rect l="0" t="0" r="0" b="0"/>
          <a:pathLst>
            <a:path>
              <a:moveTo>
                <a:pt x="0" y="1875118"/>
              </a:moveTo>
              <a:lnTo>
                <a:pt x="239957" y="1875118"/>
              </a:lnTo>
              <a:lnTo>
                <a:pt x="239957" y="0"/>
              </a:lnTo>
              <a:lnTo>
                <a:pt x="479914" y="0"/>
              </a:lnTo>
            </a:path>
          </a:pathLst>
        </a:cu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1244600">
            <a:lnSpc>
              <a:spcPct val="90000"/>
            </a:lnSpc>
            <a:spcBef>
              <a:spcPct val="0"/>
            </a:spcBef>
            <a:spcAft>
              <a:spcPct val="35000"/>
            </a:spcAft>
            <a:buNone/>
          </a:pPr>
          <a:endParaRPr lang="en-GB" sz="2800" kern="1200"/>
        </a:p>
      </dsp:txBody>
      <dsp:txXfrm>
        <a:off x="16756324" y="4135323"/>
        <a:ext cx="96777" cy="96777"/>
      </dsp:txXfrm>
    </dsp:sp>
    <dsp:sp modelId="{31025FA2-A2FC-4328-839D-BFB568E3C68D}">
      <dsp:nvSpPr>
        <dsp:cNvPr id="0" name=""/>
        <dsp:cNvSpPr/>
      </dsp:nvSpPr>
      <dsp:spPr>
        <a:xfrm>
          <a:off x="12751504" y="5075551"/>
          <a:ext cx="746704" cy="91440"/>
        </a:xfrm>
        <a:custGeom>
          <a:avLst/>
          <a:gdLst/>
          <a:ahLst/>
          <a:cxnLst/>
          <a:rect l="0" t="0" r="0" b="0"/>
          <a:pathLst>
            <a:path>
              <a:moveTo>
                <a:pt x="0" y="106817"/>
              </a:moveTo>
              <a:lnTo>
                <a:pt x="373352" y="106817"/>
              </a:lnTo>
              <a:lnTo>
                <a:pt x="373352" y="45720"/>
              </a:lnTo>
              <a:lnTo>
                <a:pt x="746704" y="45720"/>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1244600">
            <a:lnSpc>
              <a:spcPct val="90000"/>
            </a:lnSpc>
            <a:spcBef>
              <a:spcPct val="0"/>
            </a:spcBef>
            <a:spcAft>
              <a:spcPct val="35000"/>
            </a:spcAft>
            <a:buNone/>
          </a:pPr>
          <a:endParaRPr lang="en-GB" sz="2800" kern="1200"/>
        </a:p>
      </dsp:txBody>
      <dsp:txXfrm>
        <a:off x="13106126" y="5102541"/>
        <a:ext cx="37459" cy="37459"/>
      </dsp:txXfrm>
    </dsp:sp>
    <dsp:sp modelId="{456E88BF-8074-44BD-AFF8-17221336EB54}">
      <dsp:nvSpPr>
        <dsp:cNvPr id="0" name=""/>
        <dsp:cNvSpPr/>
      </dsp:nvSpPr>
      <dsp:spPr>
        <a:xfrm>
          <a:off x="16431361" y="1275316"/>
          <a:ext cx="613309" cy="584326"/>
        </a:xfrm>
        <a:custGeom>
          <a:avLst/>
          <a:gdLst/>
          <a:ahLst/>
          <a:cxnLst/>
          <a:rect l="0" t="0" r="0" b="0"/>
          <a:pathLst>
            <a:path>
              <a:moveTo>
                <a:pt x="0" y="0"/>
              </a:moveTo>
              <a:lnTo>
                <a:pt x="306654" y="0"/>
              </a:lnTo>
              <a:lnTo>
                <a:pt x="306654" y="584326"/>
              </a:lnTo>
              <a:lnTo>
                <a:pt x="613309" y="584326"/>
              </a:lnTo>
            </a:path>
          </a:pathLst>
        </a:cu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1244600">
            <a:lnSpc>
              <a:spcPct val="90000"/>
            </a:lnSpc>
            <a:spcBef>
              <a:spcPct val="0"/>
            </a:spcBef>
            <a:spcAft>
              <a:spcPct val="35000"/>
            </a:spcAft>
            <a:buNone/>
          </a:pPr>
          <a:endParaRPr lang="en-GB" sz="2800" kern="1200"/>
        </a:p>
      </dsp:txBody>
      <dsp:txXfrm>
        <a:off x="16716838" y="1546302"/>
        <a:ext cx="42355" cy="42355"/>
      </dsp:txXfrm>
    </dsp:sp>
    <dsp:sp modelId="{7165977C-1BCD-48E6-AB1E-124DFDF902A2}">
      <dsp:nvSpPr>
        <dsp:cNvPr id="0" name=""/>
        <dsp:cNvSpPr/>
      </dsp:nvSpPr>
      <dsp:spPr>
        <a:xfrm>
          <a:off x="16431361" y="473133"/>
          <a:ext cx="613309" cy="802182"/>
        </a:xfrm>
        <a:custGeom>
          <a:avLst/>
          <a:gdLst/>
          <a:ahLst/>
          <a:cxnLst/>
          <a:rect l="0" t="0" r="0" b="0"/>
          <a:pathLst>
            <a:path>
              <a:moveTo>
                <a:pt x="0" y="802182"/>
              </a:moveTo>
              <a:lnTo>
                <a:pt x="306654" y="802182"/>
              </a:lnTo>
              <a:lnTo>
                <a:pt x="306654" y="0"/>
              </a:lnTo>
              <a:lnTo>
                <a:pt x="613309" y="0"/>
              </a:lnTo>
            </a:path>
          </a:pathLst>
        </a:cu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1244600">
            <a:lnSpc>
              <a:spcPct val="90000"/>
            </a:lnSpc>
            <a:spcBef>
              <a:spcPct val="0"/>
            </a:spcBef>
            <a:spcAft>
              <a:spcPct val="35000"/>
            </a:spcAft>
            <a:buNone/>
          </a:pPr>
          <a:endParaRPr lang="en-GB" sz="2800" kern="1200"/>
        </a:p>
      </dsp:txBody>
      <dsp:txXfrm>
        <a:off x="16712771" y="848980"/>
        <a:ext cx="50488" cy="50488"/>
      </dsp:txXfrm>
    </dsp:sp>
    <dsp:sp modelId="{AC9C316D-A235-4714-A8F5-EF2B8B1AD717}">
      <dsp:nvSpPr>
        <dsp:cNvPr id="0" name=""/>
        <dsp:cNvSpPr/>
      </dsp:nvSpPr>
      <dsp:spPr>
        <a:xfrm>
          <a:off x="12751504" y="1275316"/>
          <a:ext cx="613309" cy="3907052"/>
        </a:xfrm>
        <a:custGeom>
          <a:avLst/>
          <a:gdLst/>
          <a:ahLst/>
          <a:cxnLst/>
          <a:rect l="0" t="0" r="0" b="0"/>
          <a:pathLst>
            <a:path>
              <a:moveTo>
                <a:pt x="0" y="3907052"/>
              </a:moveTo>
              <a:lnTo>
                <a:pt x="306654" y="3907052"/>
              </a:lnTo>
              <a:lnTo>
                <a:pt x="306654" y="0"/>
              </a:lnTo>
              <a:lnTo>
                <a:pt x="613309" y="0"/>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1244600">
            <a:lnSpc>
              <a:spcPct val="90000"/>
            </a:lnSpc>
            <a:spcBef>
              <a:spcPct val="0"/>
            </a:spcBef>
            <a:spcAft>
              <a:spcPct val="35000"/>
            </a:spcAft>
            <a:buNone/>
          </a:pPr>
          <a:endParaRPr lang="en-GB" sz="2800" kern="1200"/>
        </a:p>
      </dsp:txBody>
      <dsp:txXfrm>
        <a:off x="12959286" y="3129970"/>
        <a:ext cx="197744" cy="197744"/>
      </dsp:txXfrm>
    </dsp:sp>
    <dsp:sp modelId="{AE5E7F5A-5951-43B7-93C4-9D047F76EF71}">
      <dsp:nvSpPr>
        <dsp:cNvPr id="0" name=""/>
        <dsp:cNvSpPr/>
      </dsp:nvSpPr>
      <dsp:spPr>
        <a:xfrm rot="16200000">
          <a:off x="9823719" y="4714907"/>
          <a:ext cx="4920647" cy="934922"/>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1244600">
            <a:lnSpc>
              <a:spcPct val="90000"/>
            </a:lnSpc>
            <a:spcBef>
              <a:spcPct val="0"/>
            </a:spcBef>
            <a:spcAft>
              <a:spcPct val="35000"/>
            </a:spcAft>
            <a:buNone/>
          </a:pPr>
          <a:r>
            <a:rPr lang="en-GB" sz="2800" kern="1200" dirty="0" err="1"/>
            <a:t>Cinical</a:t>
          </a:r>
          <a:r>
            <a:rPr lang="en-GB" sz="2800" kern="1200" dirty="0"/>
            <a:t> Governance - Why?</a:t>
          </a:r>
        </a:p>
      </dsp:txBody>
      <dsp:txXfrm>
        <a:off x="9823719" y="4714907"/>
        <a:ext cx="4920647" cy="934922"/>
      </dsp:txXfrm>
    </dsp:sp>
    <dsp:sp modelId="{C9E2BCB0-85D1-4474-924F-5A2578A0F2BE}">
      <dsp:nvSpPr>
        <dsp:cNvPr id="0" name=""/>
        <dsp:cNvSpPr/>
      </dsp:nvSpPr>
      <dsp:spPr>
        <a:xfrm>
          <a:off x="13364814" y="807854"/>
          <a:ext cx="3066547" cy="934922"/>
        </a:xfrm>
        <a:prstGeom prst="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1244600">
            <a:lnSpc>
              <a:spcPct val="90000"/>
            </a:lnSpc>
            <a:spcBef>
              <a:spcPct val="0"/>
            </a:spcBef>
            <a:spcAft>
              <a:spcPct val="35000"/>
            </a:spcAft>
            <a:buNone/>
          </a:pPr>
          <a:r>
            <a:rPr lang="en-GB" sz="2800" kern="1200" dirty="0"/>
            <a:t>Political</a:t>
          </a:r>
        </a:p>
      </dsp:txBody>
      <dsp:txXfrm>
        <a:off x="13364814" y="807854"/>
        <a:ext cx="3066547" cy="934922"/>
      </dsp:txXfrm>
    </dsp:sp>
    <dsp:sp modelId="{321D029E-2287-4073-8567-9836F9F610C4}">
      <dsp:nvSpPr>
        <dsp:cNvPr id="0" name=""/>
        <dsp:cNvSpPr/>
      </dsp:nvSpPr>
      <dsp:spPr>
        <a:xfrm>
          <a:off x="17044670" y="5672"/>
          <a:ext cx="3066547" cy="934922"/>
        </a:xfrm>
        <a:prstGeom prst="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1244600">
            <a:lnSpc>
              <a:spcPct val="90000"/>
            </a:lnSpc>
            <a:spcBef>
              <a:spcPct val="0"/>
            </a:spcBef>
            <a:spcAft>
              <a:spcPct val="35000"/>
            </a:spcAft>
            <a:buNone/>
          </a:pPr>
          <a:r>
            <a:rPr lang="en-GB" sz="2800" kern="1200" dirty="0"/>
            <a:t>Health policy</a:t>
          </a:r>
        </a:p>
      </dsp:txBody>
      <dsp:txXfrm>
        <a:off x="17044670" y="5672"/>
        <a:ext cx="3066547" cy="934922"/>
      </dsp:txXfrm>
    </dsp:sp>
    <dsp:sp modelId="{7E585565-2C35-43DC-87B6-763D550E712A}">
      <dsp:nvSpPr>
        <dsp:cNvPr id="0" name=""/>
        <dsp:cNvSpPr/>
      </dsp:nvSpPr>
      <dsp:spPr>
        <a:xfrm>
          <a:off x="17044670" y="1174326"/>
          <a:ext cx="3066547" cy="1370634"/>
        </a:xfrm>
        <a:prstGeom prst="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1244600">
            <a:lnSpc>
              <a:spcPct val="90000"/>
            </a:lnSpc>
            <a:spcBef>
              <a:spcPct val="0"/>
            </a:spcBef>
            <a:spcAft>
              <a:spcPct val="35000"/>
            </a:spcAft>
            <a:buNone/>
          </a:pPr>
          <a:r>
            <a:rPr lang="en-GB" sz="2800" kern="1200" dirty="0"/>
            <a:t>Impact of organisational change</a:t>
          </a:r>
        </a:p>
      </dsp:txBody>
      <dsp:txXfrm>
        <a:off x="17044670" y="1174326"/>
        <a:ext cx="3066547" cy="1370634"/>
      </dsp:txXfrm>
    </dsp:sp>
    <dsp:sp modelId="{A311A740-5C54-40BA-B86B-5200D7A3F567}">
      <dsp:nvSpPr>
        <dsp:cNvPr id="0" name=""/>
        <dsp:cNvSpPr/>
      </dsp:nvSpPr>
      <dsp:spPr>
        <a:xfrm>
          <a:off x="13498208" y="4653810"/>
          <a:ext cx="3066547" cy="934922"/>
        </a:xfrm>
        <a:prstGeom prst="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1244600">
            <a:lnSpc>
              <a:spcPct val="90000"/>
            </a:lnSpc>
            <a:spcBef>
              <a:spcPct val="0"/>
            </a:spcBef>
            <a:spcAft>
              <a:spcPct val="35000"/>
            </a:spcAft>
            <a:buNone/>
          </a:pPr>
          <a:r>
            <a:rPr lang="en-GB" sz="2800" kern="1200" dirty="0"/>
            <a:t>Public</a:t>
          </a:r>
        </a:p>
      </dsp:txBody>
      <dsp:txXfrm>
        <a:off x="13498208" y="4653810"/>
        <a:ext cx="3066547" cy="934922"/>
      </dsp:txXfrm>
    </dsp:sp>
    <dsp:sp modelId="{9BEC1106-8CB2-43DB-ADB5-D1D7958EF741}">
      <dsp:nvSpPr>
        <dsp:cNvPr id="0" name=""/>
        <dsp:cNvSpPr/>
      </dsp:nvSpPr>
      <dsp:spPr>
        <a:xfrm>
          <a:off x="17044670" y="2778691"/>
          <a:ext cx="3066547" cy="934922"/>
        </a:xfrm>
        <a:prstGeom prst="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1244600">
            <a:lnSpc>
              <a:spcPct val="90000"/>
            </a:lnSpc>
            <a:spcBef>
              <a:spcPct val="0"/>
            </a:spcBef>
            <a:spcAft>
              <a:spcPct val="35000"/>
            </a:spcAft>
            <a:buNone/>
          </a:pPr>
          <a:r>
            <a:rPr lang="en-GB" sz="2800" kern="1200" dirty="0"/>
            <a:t>Rising expectation</a:t>
          </a:r>
        </a:p>
      </dsp:txBody>
      <dsp:txXfrm>
        <a:off x="17044670" y="2778691"/>
        <a:ext cx="3066547" cy="934922"/>
      </dsp:txXfrm>
    </dsp:sp>
    <dsp:sp modelId="{D6ADEF6F-C6E7-43B4-BFA1-33EFED62BA0F}">
      <dsp:nvSpPr>
        <dsp:cNvPr id="0" name=""/>
        <dsp:cNvSpPr/>
      </dsp:nvSpPr>
      <dsp:spPr>
        <a:xfrm>
          <a:off x="17044670" y="3947345"/>
          <a:ext cx="3066547" cy="934922"/>
        </a:xfrm>
        <a:prstGeom prst="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1244600">
            <a:lnSpc>
              <a:spcPct val="90000"/>
            </a:lnSpc>
            <a:spcBef>
              <a:spcPct val="0"/>
            </a:spcBef>
            <a:spcAft>
              <a:spcPct val="35000"/>
            </a:spcAft>
            <a:buNone/>
          </a:pPr>
          <a:r>
            <a:rPr lang="en-GB" sz="2800" kern="1200" dirty="0"/>
            <a:t>Demographic changes</a:t>
          </a:r>
        </a:p>
      </dsp:txBody>
      <dsp:txXfrm>
        <a:off x="17044670" y="3947345"/>
        <a:ext cx="3066547" cy="934922"/>
      </dsp:txXfrm>
    </dsp:sp>
    <dsp:sp modelId="{1C67A8C6-C4F7-411D-A659-6854FE26A10D}">
      <dsp:nvSpPr>
        <dsp:cNvPr id="0" name=""/>
        <dsp:cNvSpPr/>
      </dsp:nvSpPr>
      <dsp:spPr>
        <a:xfrm>
          <a:off x="17044670" y="5115998"/>
          <a:ext cx="3066547" cy="934922"/>
        </a:xfrm>
        <a:prstGeom prst="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1244600">
            <a:lnSpc>
              <a:spcPct val="90000"/>
            </a:lnSpc>
            <a:spcBef>
              <a:spcPct val="0"/>
            </a:spcBef>
            <a:spcAft>
              <a:spcPct val="35000"/>
            </a:spcAft>
            <a:buNone/>
          </a:pPr>
          <a:r>
            <a:rPr lang="en-GB" sz="2800" kern="1200" dirty="0"/>
            <a:t>Reduced confidence</a:t>
          </a:r>
        </a:p>
      </dsp:txBody>
      <dsp:txXfrm>
        <a:off x="17044670" y="5115998"/>
        <a:ext cx="3066547" cy="934922"/>
      </dsp:txXfrm>
    </dsp:sp>
    <dsp:sp modelId="{2F638549-ED0F-4C42-93E4-2F2B2575DD43}">
      <dsp:nvSpPr>
        <dsp:cNvPr id="0" name=""/>
        <dsp:cNvSpPr/>
      </dsp:nvSpPr>
      <dsp:spPr>
        <a:xfrm>
          <a:off x="17044670" y="6284652"/>
          <a:ext cx="3066547" cy="934922"/>
        </a:xfrm>
        <a:prstGeom prst="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1244600">
            <a:lnSpc>
              <a:spcPct val="90000"/>
            </a:lnSpc>
            <a:spcBef>
              <a:spcPct val="0"/>
            </a:spcBef>
            <a:spcAft>
              <a:spcPct val="35000"/>
            </a:spcAft>
            <a:buNone/>
          </a:pPr>
          <a:r>
            <a:rPr lang="en-GB" sz="2800" kern="1200" dirty="0"/>
            <a:t>Access to information</a:t>
          </a:r>
        </a:p>
      </dsp:txBody>
      <dsp:txXfrm>
        <a:off x="17044670" y="6284652"/>
        <a:ext cx="3066547" cy="934922"/>
      </dsp:txXfrm>
    </dsp:sp>
    <dsp:sp modelId="{02C44FD5-EB8A-454C-841C-1ED2EA108417}">
      <dsp:nvSpPr>
        <dsp:cNvPr id="0" name=""/>
        <dsp:cNvSpPr/>
      </dsp:nvSpPr>
      <dsp:spPr>
        <a:xfrm>
          <a:off x="13364814" y="8621959"/>
          <a:ext cx="3066547" cy="934922"/>
        </a:xfrm>
        <a:prstGeom prst="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1244600">
            <a:lnSpc>
              <a:spcPct val="90000"/>
            </a:lnSpc>
            <a:spcBef>
              <a:spcPct val="0"/>
            </a:spcBef>
            <a:spcAft>
              <a:spcPct val="35000"/>
            </a:spcAft>
            <a:buNone/>
          </a:pPr>
          <a:r>
            <a:rPr lang="en-GB" sz="2800" kern="1200" dirty="0"/>
            <a:t>Professional</a:t>
          </a:r>
        </a:p>
      </dsp:txBody>
      <dsp:txXfrm>
        <a:off x="13364814" y="8621959"/>
        <a:ext cx="3066547" cy="934922"/>
      </dsp:txXfrm>
    </dsp:sp>
    <dsp:sp modelId="{739EE071-4D56-4E7E-AEF0-5316ABDC25C5}">
      <dsp:nvSpPr>
        <dsp:cNvPr id="0" name=""/>
        <dsp:cNvSpPr/>
      </dsp:nvSpPr>
      <dsp:spPr>
        <a:xfrm>
          <a:off x="17044670" y="7453306"/>
          <a:ext cx="3066547" cy="934922"/>
        </a:xfrm>
        <a:prstGeom prst="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1244600">
            <a:lnSpc>
              <a:spcPct val="90000"/>
            </a:lnSpc>
            <a:spcBef>
              <a:spcPct val="0"/>
            </a:spcBef>
            <a:spcAft>
              <a:spcPct val="35000"/>
            </a:spcAft>
            <a:buNone/>
          </a:pPr>
          <a:r>
            <a:rPr lang="en-GB" sz="2800" kern="1200" dirty="0"/>
            <a:t>Increased patient dependency</a:t>
          </a:r>
        </a:p>
      </dsp:txBody>
      <dsp:txXfrm>
        <a:off x="17044670" y="7453306"/>
        <a:ext cx="3066547" cy="934922"/>
      </dsp:txXfrm>
    </dsp:sp>
    <dsp:sp modelId="{206688B3-C800-425E-8903-8FC43B7C7875}">
      <dsp:nvSpPr>
        <dsp:cNvPr id="0" name=""/>
        <dsp:cNvSpPr/>
      </dsp:nvSpPr>
      <dsp:spPr>
        <a:xfrm>
          <a:off x="17044670" y="8621959"/>
          <a:ext cx="3066547" cy="934922"/>
        </a:xfrm>
        <a:prstGeom prst="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1244600">
            <a:lnSpc>
              <a:spcPct val="90000"/>
            </a:lnSpc>
            <a:spcBef>
              <a:spcPct val="0"/>
            </a:spcBef>
            <a:spcAft>
              <a:spcPct val="35000"/>
            </a:spcAft>
            <a:buNone/>
          </a:pPr>
          <a:r>
            <a:rPr lang="en-GB" sz="2800" kern="1200" dirty="0"/>
            <a:t>Technology advances</a:t>
          </a:r>
        </a:p>
      </dsp:txBody>
      <dsp:txXfrm>
        <a:off x="17044670" y="8621959"/>
        <a:ext cx="3066547" cy="934922"/>
      </dsp:txXfrm>
    </dsp:sp>
    <dsp:sp modelId="{16F0AEA5-BC79-495C-9455-489F061CBEB0}">
      <dsp:nvSpPr>
        <dsp:cNvPr id="0" name=""/>
        <dsp:cNvSpPr/>
      </dsp:nvSpPr>
      <dsp:spPr>
        <a:xfrm>
          <a:off x="17044670" y="9790613"/>
          <a:ext cx="3066547" cy="934922"/>
        </a:xfrm>
        <a:prstGeom prst="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1244600">
            <a:lnSpc>
              <a:spcPct val="90000"/>
            </a:lnSpc>
            <a:spcBef>
              <a:spcPct val="0"/>
            </a:spcBef>
            <a:spcAft>
              <a:spcPct val="35000"/>
            </a:spcAft>
            <a:buNone/>
          </a:pPr>
          <a:r>
            <a:rPr lang="en-GB" sz="2800" kern="1200" dirty="0"/>
            <a:t>Rising complaints</a:t>
          </a:r>
        </a:p>
      </dsp:txBody>
      <dsp:txXfrm>
        <a:off x="17044670" y="9790613"/>
        <a:ext cx="3066547" cy="934922"/>
      </dsp:txXfrm>
    </dsp:sp>
  </dsp:spTree>
</dsp:drawing>
</file>

<file path=ppt/diagrams/layout1.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8712200" cy="5667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11387138" y="0"/>
            <a:ext cx="8712200" cy="566738"/>
          </a:xfrm>
          <a:prstGeom prst="rect">
            <a:avLst/>
          </a:prstGeom>
        </p:spPr>
        <p:txBody>
          <a:bodyPr vert="horz" lIns="91440" tIns="45720" rIns="91440" bIns="45720" rtlCol="0"/>
          <a:lstStyle>
            <a:lvl1pPr algn="r">
              <a:defRPr sz="1200"/>
            </a:lvl1pPr>
          </a:lstStyle>
          <a:p>
            <a:fld id="{1361C223-6CF5-8844-B537-615AFB5B6DBF}" type="datetimeFigureOut">
              <a:rPr lang="en-US" smtClean="0"/>
              <a:t>7/17/2023</a:t>
            </a:fld>
            <a:endParaRPr lang="en-US"/>
          </a:p>
        </p:txBody>
      </p:sp>
      <p:sp>
        <p:nvSpPr>
          <p:cNvPr id="4" name="Slide Image Placeholder 3"/>
          <p:cNvSpPr>
            <a:spLocks noGrp="1" noRot="1" noChangeAspect="1"/>
          </p:cNvSpPr>
          <p:nvPr>
            <p:ph type="sldImg" idx="2"/>
          </p:nvPr>
        </p:nvSpPr>
        <p:spPr>
          <a:xfrm>
            <a:off x="6659563" y="1414463"/>
            <a:ext cx="6784975" cy="38163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2009775" y="5441950"/>
            <a:ext cx="16084550" cy="4454525"/>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10742613"/>
            <a:ext cx="8712200" cy="56673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11387138" y="10742613"/>
            <a:ext cx="8712200" cy="566737"/>
          </a:xfrm>
          <a:prstGeom prst="rect">
            <a:avLst/>
          </a:prstGeom>
        </p:spPr>
        <p:txBody>
          <a:bodyPr vert="horz" lIns="91440" tIns="45720" rIns="91440" bIns="45720" rtlCol="0" anchor="b"/>
          <a:lstStyle>
            <a:lvl1pPr algn="r">
              <a:defRPr sz="1200"/>
            </a:lvl1pPr>
          </a:lstStyle>
          <a:p>
            <a:fld id="{AE38B26B-2A50-224A-A8F7-D49C19FE9A6D}" type="slidenum">
              <a:rPr lang="en-US" smtClean="0"/>
              <a:t>‹#›</a:t>
            </a:fld>
            <a:endParaRPr lang="en-US"/>
          </a:p>
        </p:txBody>
      </p:sp>
    </p:spTree>
    <p:extLst>
      <p:ext uri="{BB962C8B-B14F-4D97-AF65-F5344CB8AC3E}">
        <p14:creationId xmlns:p14="http://schemas.microsoft.com/office/powerpoint/2010/main" val="19184205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E38B26B-2A50-224A-A8F7-D49C19FE9A6D}" type="slidenum">
              <a:rPr lang="en-US" smtClean="0"/>
              <a:t>1</a:t>
            </a:fld>
            <a:endParaRPr lang="en-US"/>
          </a:p>
        </p:txBody>
      </p:sp>
    </p:spTree>
    <p:extLst>
      <p:ext uri="{BB962C8B-B14F-4D97-AF65-F5344CB8AC3E}">
        <p14:creationId xmlns:p14="http://schemas.microsoft.com/office/powerpoint/2010/main" val="23714916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E38B26B-2A50-224A-A8F7-D49C19FE9A6D}" type="slidenum">
              <a:rPr lang="en-US" smtClean="0"/>
              <a:t>10</a:t>
            </a:fld>
            <a:endParaRPr lang="en-US"/>
          </a:p>
        </p:txBody>
      </p:sp>
    </p:spTree>
    <p:extLst>
      <p:ext uri="{BB962C8B-B14F-4D97-AF65-F5344CB8AC3E}">
        <p14:creationId xmlns:p14="http://schemas.microsoft.com/office/powerpoint/2010/main" val="33908176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E38B26B-2A50-224A-A8F7-D49C19FE9A6D}" type="slidenum">
              <a:rPr lang="en-US" smtClean="0"/>
              <a:t>11</a:t>
            </a:fld>
            <a:endParaRPr lang="en-US"/>
          </a:p>
        </p:txBody>
      </p:sp>
    </p:spTree>
    <p:extLst>
      <p:ext uri="{BB962C8B-B14F-4D97-AF65-F5344CB8AC3E}">
        <p14:creationId xmlns:p14="http://schemas.microsoft.com/office/powerpoint/2010/main" val="193881900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E38B26B-2A50-224A-A8F7-D49C19FE9A6D}" type="slidenum">
              <a:rPr lang="en-US" smtClean="0"/>
              <a:t>12</a:t>
            </a:fld>
            <a:endParaRPr lang="en-US"/>
          </a:p>
        </p:txBody>
      </p:sp>
    </p:spTree>
    <p:extLst>
      <p:ext uri="{BB962C8B-B14F-4D97-AF65-F5344CB8AC3E}">
        <p14:creationId xmlns:p14="http://schemas.microsoft.com/office/powerpoint/2010/main" val="26597268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Term clinical governance became prominent following the publication of New Labour’s White Paper on health, the New NHS Modern and Dependable (</a:t>
            </a:r>
            <a:r>
              <a:rPr lang="en-GB" dirty="0" err="1"/>
              <a:t>DoH</a:t>
            </a:r>
            <a:r>
              <a:rPr lang="en-GB" dirty="0"/>
              <a:t> 1997) where the government set out its agenda of modernising the NHS by focusing on quality improvements.  Placing a duty and expectation on local health and care providers organisations, as well as individuals to provide clinical excellence</a:t>
            </a:r>
          </a:p>
          <a:p>
            <a:r>
              <a:rPr lang="en-GB" dirty="0"/>
              <a:t>Multiple factors contributed to the development of clinical governance agenda and can be console - dated into 3 main drivers – political, public and professional.</a:t>
            </a:r>
          </a:p>
        </p:txBody>
      </p:sp>
      <p:sp>
        <p:nvSpPr>
          <p:cNvPr id="4" name="Slide Number Placeholder 3"/>
          <p:cNvSpPr>
            <a:spLocks noGrp="1"/>
          </p:cNvSpPr>
          <p:nvPr>
            <p:ph type="sldNum" sz="quarter" idx="5"/>
          </p:nvPr>
        </p:nvSpPr>
        <p:spPr/>
        <p:txBody>
          <a:bodyPr/>
          <a:lstStyle/>
          <a:p>
            <a:fld id="{AE38B26B-2A50-224A-A8F7-D49C19FE9A6D}" type="slidenum">
              <a:rPr lang="en-US" smtClean="0"/>
              <a:t>2</a:t>
            </a:fld>
            <a:endParaRPr lang="en-US"/>
          </a:p>
        </p:txBody>
      </p:sp>
    </p:spTree>
    <p:extLst>
      <p:ext uri="{BB962C8B-B14F-4D97-AF65-F5344CB8AC3E}">
        <p14:creationId xmlns:p14="http://schemas.microsoft.com/office/powerpoint/2010/main" val="4117990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To achieve our strategic priorities, the organisation has adopted quality as an organisational strategy; effectively a quality management system. </a:t>
            </a:r>
          </a:p>
        </p:txBody>
      </p:sp>
      <p:sp>
        <p:nvSpPr>
          <p:cNvPr id="4" name="Slide Number Placeholder 3"/>
          <p:cNvSpPr>
            <a:spLocks noGrp="1"/>
          </p:cNvSpPr>
          <p:nvPr>
            <p:ph type="sldNum" sz="quarter" idx="5"/>
          </p:nvPr>
        </p:nvSpPr>
        <p:spPr/>
        <p:txBody>
          <a:bodyPr/>
          <a:lstStyle/>
          <a:p>
            <a:fld id="{AE38B26B-2A50-224A-A8F7-D49C19FE9A6D}" type="slidenum">
              <a:rPr lang="en-US" smtClean="0"/>
              <a:t>3</a:t>
            </a:fld>
            <a:endParaRPr lang="en-US"/>
          </a:p>
        </p:txBody>
      </p:sp>
    </p:spTree>
    <p:extLst>
      <p:ext uri="{BB962C8B-B14F-4D97-AF65-F5344CB8AC3E}">
        <p14:creationId xmlns:p14="http://schemas.microsoft.com/office/powerpoint/2010/main" val="12285249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To achieve our strategic priorities, the organisation has adopted quality as an organisational strategy; effectively a quality management system. </a:t>
            </a:r>
          </a:p>
        </p:txBody>
      </p:sp>
      <p:sp>
        <p:nvSpPr>
          <p:cNvPr id="4" name="Slide Number Placeholder 3"/>
          <p:cNvSpPr>
            <a:spLocks noGrp="1"/>
          </p:cNvSpPr>
          <p:nvPr>
            <p:ph type="sldNum" sz="quarter" idx="5"/>
          </p:nvPr>
        </p:nvSpPr>
        <p:spPr/>
        <p:txBody>
          <a:bodyPr/>
          <a:lstStyle/>
          <a:p>
            <a:fld id="{AE38B26B-2A50-224A-A8F7-D49C19FE9A6D}" type="slidenum">
              <a:rPr lang="en-US" smtClean="0"/>
              <a:t>4</a:t>
            </a:fld>
            <a:endParaRPr lang="en-US"/>
          </a:p>
        </p:txBody>
      </p:sp>
    </p:spTree>
    <p:extLst>
      <p:ext uri="{BB962C8B-B14F-4D97-AF65-F5344CB8AC3E}">
        <p14:creationId xmlns:p14="http://schemas.microsoft.com/office/powerpoint/2010/main" val="19518143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E38B26B-2A50-224A-A8F7-D49C19FE9A6D}" type="slidenum">
              <a:rPr lang="en-US" smtClean="0"/>
              <a:t>5</a:t>
            </a:fld>
            <a:endParaRPr lang="en-US"/>
          </a:p>
        </p:txBody>
      </p:sp>
    </p:spTree>
    <p:extLst>
      <p:ext uri="{BB962C8B-B14F-4D97-AF65-F5344CB8AC3E}">
        <p14:creationId xmlns:p14="http://schemas.microsoft.com/office/powerpoint/2010/main" val="31673179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E38B26B-2A50-224A-A8F7-D49C19FE9A6D}" type="slidenum">
              <a:rPr lang="en-US" smtClean="0"/>
              <a:t>6</a:t>
            </a:fld>
            <a:endParaRPr lang="en-US"/>
          </a:p>
        </p:txBody>
      </p:sp>
    </p:spTree>
    <p:extLst>
      <p:ext uri="{BB962C8B-B14F-4D97-AF65-F5344CB8AC3E}">
        <p14:creationId xmlns:p14="http://schemas.microsoft.com/office/powerpoint/2010/main" val="7195403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Quality Statements:</a:t>
            </a:r>
          </a:p>
          <a:p>
            <a:endParaRPr lang="en-GB" dirty="0"/>
          </a:p>
          <a:p>
            <a:pPr marL="171450" indent="-171450">
              <a:buFont typeface="Arial" panose="020B0604020202020204" pitchFamily="34" charset="0"/>
              <a:buChar char="•"/>
            </a:pPr>
            <a:r>
              <a:rPr lang="en-GB" dirty="0"/>
              <a:t>PHW Has adapted the Quality Statements for STEEEP to meet the needs of the organisation. </a:t>
            </a:r>
          </a:p>
          <a:p>
            <a:pPr marL="171450" indent="-171450">
              <a:buFont typeface="Arial" panose="020B0604020202020204" pitchFamily="34" charset="0"/>
              <a:buChar char="•"/>
            </a:pPr>
            <a:r>
              <a:rPr lang="en-GB" dirty="0"/>
              <a:t>The Quality enablers has remained the same.</a:t>
            </a:r>
          </a:p>
          <a:p>
            <a:pPr marL="171450" indent="-171450">
              <a:buFont typeface="Arial" panose="020B0604020202020204" pitchFamily="34" charset="0"/>
              <a:buChar char="•"/>
            </a:pPr>
            <a:r>
              <a:rPr lang="en-GB" dirty="0"/>
              <a:t>Figure on the right is a visual representation of how PHW envisions the quality enablers/ STEEEP/ Clinical governance framework will ensure we meet the needs of the </a:t>
            </a:r>
            <a:r>
              <a:rPr lang="en-GB" dirty="0" err="1"/>
              <a:t>DoQ</a:t>
            </a:r>
            <a:r>
              <a:rPr lang="en-GB" dirty="0"/>
              <a:t> and </a:t>
            </a:r>
            <a:r>
              <a:rPr lang="en-GB" dirty="0" err="1"/>
              <a:t>DoC</a:t>
            </a:r>
            <a:endParaRPr lang="en-GB" dirty="0"/>
          </a:p>
        </p:txBody>
      </p:sp>
      <p:sp>
        <p:nvSpPr>
          <p:cNvPr id="4" name="Slide Number Placeholder 3"/>
          <p:cNvSpPr>
            <a:spLocks noGrp="1"/>
          </p:cNvSpPr>
          <p:nvPr>
            <p:ph type="sldNum" sz="quarter" idx="5"/>
          </p:nvPr>
        </p:nvSpPr>
        <p:spPr/>
        <p:txBody>
          <a:bodyPr/>
          <a:lstStyle/>
          <a:p>
            <a:fld id="{AE38B26B-2A50-224A-A8F7-D49C19FE9A6D}" type="slidenum">
              <a:rPr lang="en-US" smtClean="0"/>
              <a:t>7</a:t>
            </a:fld>
            <a:endParaRPr lang="en-US"/>
          </a:p>
        </p:txBody>
      </p:sp>
    </p:spTree>
    <p:extLst>
      <p:ext uri="{BB962C8B-B14F-4D97-AF65-F5344CB8AC3E}">
        <p14:creationId xmlns:p14="http://schemas.microsoft.com/office/powerpoint/2010/main" val="33002820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To achieve our strategic priorities, the organisation has adopted quality as an organisational strategy; effectively a quality management system. </a:t>
            </a:r>
          </a:p>
        </p:txBody>
      </p:sp>
      <p:sp>
        <p:nvSpPr>
          <p:cNvPr id="4" name="Slide Number Placeholder 3"/>
          <p:cNvSpPr>
            <a:spLocks noGrp="1"/>
          </p:cNvSpPr>
          <p:nvPr>
            <p:ph type="sldNum" sz="quarter" idx="5"/>
          </p:nvPr>
        </p:nvSpPr>
        <p:spPr/>
        <p:txBody>
          <a:bodyPr/>
          <a:lstStyle/>
          <a:p>
            <a:fld id="{AE38B26B-2A50-224A-A8F7-D49C19FE9A6D}" type="slidenum">
              <a:rPr lang="en-US" smtClean="0"/>
              <a:t>8</a:t>
            </a:fld>
            <a:endParaRPr lang="en-US"/>
          </a:p>
        </p:txBody>
      </p:sp>
    </p:spTree>
    <p:extLst>
      <p:ext uri="{BB962C8B-B14F-4D97-AF65-F5344CB8AC3E}">
        <p14:creationId xmlns:p14="http://schemas.microsoft.com/office/powerpoint/2010/main" val="9354725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E38B26B-2A50-224A-A8F7-D49C19FE9A6D}" type="slidenum">
              <a:rPr lang="en-US" smtClean="0"/>
              <a:t>9</a:t>
            </a:fld>
            <a:endParaRPr lang="en-US"/>
          </a:p>
        </p:txBody>
      </p:sp>
    </p:spTree>
    <p:extLst>
      <p:ext uri="{BB962C8B-B14F-4D97-AF65-F5344CB8AC3E}">
        <p14:creationId xmlns:p14="http://schemas.microsoft.com/office/powerpoint/2010/main" val="30775897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18" Type="http://schemas.openxmlformats.org/officeDocument/2006/relationships/image" Target="../media/image20.pn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png"/><Relationship Id="rId17" Type="http://schemas.openxmlformats.org/officeDocument/2006/relationships/image" Target="../media/image19.png"/><Relationship Id="rId2" Type="http://schemas.openxmlformats.org/officeDocument/2006/relationships/image" Target="../media/image4.png"/><Relationship Id="rId16" Type="http://schemas.openxmlformats.org/officeDocument/2006/relationships/image" Target="../media/image18.png"/><Relationship Id="rId20" Type="http://schemas.openxmlformats.org/officeDocument/2006/relationships/image" Target="../media/image22.png"/><Relationship Id="rId1" Type="http://schemas.openxmlformats.org/officeDocument/2006/relationships/slideMaster" Target="../slideMasters/slideMaster1.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png"/><Relationship Id="rId15" Type="http://schemas.openxmlformats.org/officeDocument/2006/relationships/image" Target="../media/image17.png"/><Relationship Id="rId10" Type="http://schemas.openxmlformats.org/officeDocument/2006/relationships/image" Target="../media/image12.png"/><Relationship Id="rId19" Type="http://schemas.openxmlformats.org/officeDocument/2006/relationships/image" Target="../media/image21.png"/><Relationship Id="rId4" Type="http://schemas.openxmlformats.org/officeDocument/2006/relationships/image" Target="../media/image6.png"/><Relationship Id="rId9" Type="http://schemas.openxmlformats.org/officeDocument/2006/relationships/image" Target="../media/image11.png"/><Relationship Id="rId14" Type="http://schemas.openxmlformats.org/officeDocument/2006/relationships/image" Target="../media/image16.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1507807" y="3505898"/>
            <a:ext cx="17088486" cy="2374963"/>
          </a:xfrm>
          <a:prstGeom prst="rect">
            <a:avLst/>
          </a:prstGeom>
        </p:spPr>
        <p:txBody>
          <a:bodyPr wrap="square" lIns="0" tIns="0" rIns="0" bIns="0">
            <a:spAutoFit/>
          </a:bodyPr>
          <a:lstStyle>
            <a:lvl1pPr>
              <a:defRPr sz="6000" b="1" i="0">
                <a:solidFill>
                  <a:srgbClr val="315083"/>
                </a:solidFill>
                <a:latin typeface="Ubuntu"/>
                <a:cs typeface="Ubuntu"/>
              </a:defRPr>
            </a:lvl1pPr>
          </a:lstStyle>
          <a:p>
            <a:endParaRPr/>
          </a:p>
        </p:txBody>
      </p:sp>
      <p:sp>
        <p:nvSpPr>
          <p:cNvPr id="3" name="Holder 3"/>
          <p:cNvSpPr>
            <a:spLocks noGrp="1"/>
          </p:cNvSpPr>
          <p:nvPr>
            <p:ph type="subTitle" idx="4"/>
          </p:nvPr>
        </p:nvSpPr>
        <p:spPr>
          <a:xfrm>
            <a:off x="3015615" y="6333236"/>
            <a:ext cx="14072870" cy="2827337"/>
          </a:xfrm>
          <a:prstGeom prst="rect">
            <a:avLst/>
          </a:prstGeom>
        </p:spPr>
        <p:txBody>
          <a:bodyPr wrap="square" lIns="0" tIns="0" rIns="0" bIns="0">
            <a:spAutoFit/>
          </a:bodyPr>
          <a:lstStyle>
            <a:lvl1pPr>
              <a:defRPr sz="2350" b="0" i="0">
                <a:solidFill>
                  <a:srgbClr val="7F7F7F"/>
                </a:solidFill>
                <a:latin typeface="Ubuntu-Light"/>
                <a:cs typeface="Ubuntu-Light"/>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7/17/2023</a:t>
            </a:fld>
            <a:endParaRPr lang="en-US"/>
          </a:p>
        </p:txBody>
      </p:sp>
      <p:sp>
        <p:nvSpPr>
          <p:cNvPr id="6" name="Holder 6"/>
          <p:cNvSpPr>
            <a:spLocks noGrp="1"/>
          </p:cNvSpPr>
          <p:nvPr>
            <p:ph type="sldNum" sz="quarter" idx="7"/>
          </p:nvPr>
        </p:nvSpPr>
        <p:spPr/>
        <p:txBody>
          <a:bodyPr lIns="0" tIns="0" rIns="0" bIns="0"/>
          <a:lstStyle>
            <a:lvl1pPr>
              <a:defRPr sz="1150" b="1" i="0">
                <a:solidFill>
                  <a:srgbClr val="315083"/>
                </a:solidFill>
                <a:latin typeface="Ubuntu"/>
                <a:cs typeface="Ubuntu"/>
              </a:defRPr>
            </a:lvl1pPr>
          </a:lstStyle>
          <a:p>
            <a:pPr marL="38100">
              <a:lnSpc>
                <a:spcPct val="100000"/>
              </a:lnSpc>
              <a:spcBef>
                <a:spcPts val="25"/>
              </a:spcBef>
            </a:pPr>
            <a:fld id="{81D60167-4931-47E6-BA6A-407CBD079E47}" type="slidenum">
              <a:rPr dirty="0"/>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6000" b="1" i="0">
                <a:solidFill>
                  <a:srgbClr val="315083"/>
                </a:solidFill>
                <a:latin typeface="Ubuntu"/>
                <a:cs typeface="Ubuntu"/>
              </a:defRPr>
            </a:lvl1pPr>
          </a:lstStyle>
          <a:p>
            <a:endParaRPr/>
          </a:p>
        </p:txBody>
      </p:sp>
      <p:sp>
        <p:nvSpPr>
          <p:cNvPr id="3" name="Holder 3"/>
          <p:cNvSpPr>
            <a:spLocks noGrp="1"/>
          </p:cNvSpPr>
          <p:nvPr>
            <p:ph type="body" idx="1"/>
          </p:nvPr>
        </p:nvSpPr>
        <p:spPr/>
        <p:txBody>
          <a:bodyPr lIns="0" tIns="0" rIns="0" bIns="0"/>
          <a:lstStyle>
            <a:lvl1pPr>
              <a:defRPr sz="2350" b="0" i="0">
                <a:solidFill>
                  <a:srgbClr val="7F7F7F"/>
                </a:solidFill>
                <a:latin typeface="Ubuntu-Light"/>
                <a:cs typeface="Ubuntu-Light"/>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7/17/2023</a:t>
            </a:fld>
            <a:endParaRPr lang="en-US"/>
          </a:p>
        </p:txBody>
      </p:sp>
      <p:sp>
        <p:nvSpPr>
          <p:cNvPr id="6" name="Holder 6"/>
          <p:cNvSpPr>
            <a:spLocks noGrp="1"/>
          </p:cNvSpPr>
          <p:nvPr>
            <p:ph type="sldNum" sz="quarter" idx="7"/>
          </p:nvPr>
        </p:nvSpPr>
        <p:spPr/>
        <p:txBody>
          <a:bodyPr lIns="0" tIns="0" rIns="0" bIns="0"/>
          <a:lstStyle>
            <a:lvl1pPr>
              <a:defRPr sz="1150" b="1" i="0">
                <a:solidFill>
                  <a:srgbClr val="315083"/>
                </a:solidFill>
                <a:latin typeface="Ubuntu"/>
                <a:cs typeface="Ubuntu"/>
              </a:defRPr>
            </a:lvl1pPr>
          </a:lstStyle>
          <a:p>
            <a:pPr marL="38100">
              <a:lnSpc>
                <a:spcPct val="100000"/>
              </a:lnSpc>
              <a:spcBef>
                <a:spcPts val="25"/>
              </a:spcBef>
            </a:pPr>
            <a:fld id="{81D60167-4931-47E6-BA6A-407CBD079E47}" type="slidenum">
              <a:rPr dirty="0"/>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6000" b="1" i="0">
                <a:solidFill>
                  <a:srgbClr val="315083"/>
                </a:solidFill>
                <a:latin typeface="Ubuntu"/>
                <a:cs typeface="Ubuntu"/>
              </a:defRPr>
            </a:lvl1pPr>
          </a:lstStyle>
          <a:p>
            <a:endParaRPr/>
          </a:p>
        </p:txBody>
      </p:sp>
      <p:sp>
        <p:nvSpPr>
          <p:cNvPr id="3" name="Holder 3"/>
          <p:cNvSpPr>
            <a:spLocks noGrp="1"/>
          </p:cNvSpPr>
          <p:nvPr>
            <p:ph sz="half" idx="2"/>
          </p:nvPr>
        </p:nvSpPr>
        <p:spPr>
          <a:xfrm>
            <a:off x="1005205" y="2601150"/>
            <a:ext cx="8745284" cy="7464171"/>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10353611" y="2601150"/>
            <a:ext cx="8745284" cy="7464171"/>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7/17/2023</a:t>
            </a:fld>
            <a:endParaRPr lang="en-US"/>
          </a:p>
        </p:txBody>
      </p:sp>
      <p:sp>
        <p:nvSpPr>
          <p:cNvPr id="7" name="Holder 7"/>
          <p:cNvSpPr>
            <a:spLocks noGrp="1"/>
          </p:cNvSpPr>
          <p:nvPr>
            <p:ph type="sldNum" sz="quarter" idx="7"/>
          </p:nvPr>
        </p:nvSpPr>
        <p:spPr/>
        <p:txBody>
          <a:bodyPr lIns="0" tIns="0" rIns="0" bIns="0"/>
          <a:lstStyle>
            <a:lvl1pPr>
              <a:defRPr sz="1150" b="1" i="0">
                <a:solidFill>
                  <a:srgbClr val="315083"/>
                </a:solidFill>
                <a:latin typeface="Ubuntu"/>
                <a:cs typeface="Ubuntu"/>
              </a:defRPr>
            </a:lvl1pPr>
          </a:lstStyle>
          <a:p>
            <a:pPr marL="38100">
              <a:lnSpc>
                <a:spcPct val="100000"/>
              </a:lnSpc>
              <a:spcBef>
                <a:spcPts val="25"/>
              </a:spcBef>
            </a:pPr>
            <a:fld id="{81D60167-4931-47E6-BA6A-407CBD079E47}" type="slidenum">
              <a:rPr dirty="0"/>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reserve="1">
  <p:cSld name="Title Only">
    <p:bg>
      <p:bgPr>
        <a:solidFill>
          <a:schemeClr val="bg1"/>
        </a:solidFill>
        <a:effectLst/>
      </p:bgPr>
    </p:bg>
    <p:spTree>
      <p:nvGrpSpPr>
        <p:cNvPr id="1" name=""/>
        <p:cNvGrpSpPr/>
        <p:nvPr/>
      </p:nvGrpSpPr>
      <p:grpSpPr>
        <a:xfrm>
          <a:off x="0" y="0"/>
          <a:ext cx="0" cy="0"/>
          <a:chOff x="0" y="0"/>
          <a:chExt cx="0" cy="0"/>
        </a:xfrm>
      </p:grpSpPr>
      <p:pic>
        <p:nvPicPr>
          <p:cNvPr id="16" name="bg object 16"/>
          <p:cNvPicPr/>
          <p:nvPr/>
        </p:nvPicPr>
        <p:blipFill>
          <a:blip r:embed="rId2" cstate="print"/>
          <a:stretch>
            <a:fillRect/>
          </a:stretch>
        </p:blipFill>
        <p:spPr>
          <a:xfrm>
            <a:off x="0" y="0"/>
            <a:ext cx="20104099" cy="11308556"/>
          </a:xfrm>
          <a:prstGeom prst="rect">
            <a:avLst/>
          </a:prstGeom>
        </p:spPr>
      </p:pic>
      <p:sp>
        <p:nvSpPr>
          <p:cNvPr id="17" name="bg object 17"/>
          <p:cNvSpPr/>
          <p:nvPr/>
        </p:nvSpPr>
        <p:spPr>
          <a:xfrm>
            <a:off x="1245565" y="1164684"/>
            <a:ext cx="833119" cy="833119"/>
          </a:xfrm>
          <a:custGeom>
            <a:avLst/>
            <a:gdLst/>
            <a:ahLst/>
            <a:cxnLst/>
            <a:rect l="l" t="t" r="r" b="b"/>
            <a:pathLst>
              <a:path w="833119" h="833119">
                <a:moveTo>
                  <a:pt x="302158" y="832662"/>
                </a:moveTo>
                <a:lnTo>
                  <a:pt x="298348" y="818870"/>
                </a:lnTo>
                <a:lnTo>
                  <a:pt x="295554" y="804684"/>
                </a:lnTo>
                <a:lnTo>
                  <a:pt x="293852" y="790143"/>
                </a:lnTo>
                <a:lnTo>
                  <a:pt x="293268" y="775284"/>
                </a:lnTo>
                <a:lnTo>
                  <a:pt x="293268" y="767295"/>
                </a:lnTo>
                <a:lnTo>
                  <a:pt x="293725" y="759434"/>
                </a:lnTo>
                <a:lnTo>
                  <a:pt x="294690" y="751674"/>
                </a:lnTo>
                <a:lnTo>
                  <a:pt x="246976" y="730224"/>
                </a:lnTo>
                <a:lnTo>
                  <a:pt x="203263" y="702246"/>
                </a:lnTo>
                <a:lnTo>
                  <a:pt x="164198" y="668388"/>
                </a:lnTo>
                <a:lnTo>
                  <a:pt x="130403" y="629259"/>
                </a:lnTo>
                <a:lnTo>
                  <a:pt x="102476" y="585508"/>
                </a:lnTo>
                <a:lnTo>
                  <a:pt x="81064" y="537756"/>
                </a:lnTo>
                <a:lnTo>
                  <a:pt x="73647" y="538632"/>
                </a:lnTo>
                <a:lnTo>
                  <a:pt x="66065" y="538848"/>
                </a:lnTo>
                <a:lnTo>
                  <a:pt x="58432" y="538848"/>
                </a:lnTo>
                <a:lnTo>
                  <a:pt x="43281" y="538264"/>
                </a:lnTo>
                <a:lnTo>
                  <a:pt x="28460" y="536536"/>
                </a:lnTo>
                <a:lnTo>
                  <a:pt x="14008" y="533666"/>
                </a:lnTo>
                <a:lnTo>
                  <a:pt x="0" y="529717"/>
                </a:lnTo>
                <a:lnTo>
                  <a:pt x="16027" y="577469"/>
                </a:lnTo>
                <a:lnTo>
                  <a:pt x="37299" y="622566"/>
                </a:lnTo>
                <a:lnTo>
                  <a:pt x="63436" y="664629"/>
                </a:lnTo>
                <a:lnTo>
                  <a:pt x="94094" y="703275"/>
                </a:lnTo>
                <a:lnTo>
                  <a:pt x="128879" y="738162"/>
                </a:lnTo>
                <a:lnTo>
                  <a:pt x="167449" y="768908"/>
                </a:lnTo>
                <a:lnTo>
                  <a:pt x="209423" y="795159"/>
                </a:lnTo>
                <a:lnTo>
                  <a:pt x="254457" y="816533"/>
                </a:lnTo>
                <a:lnTo>
                  <a:pt x="302158" y="832662"/>
                </a:lnTo>
                <a:close/>
              </a:path>
              <a:path w="833119" h="833119">
                <a:moveTo>
                  <a:pt x="303149" y="0"/>
                </a:moveTo>
                <a:lnTo>
                  <a:pt x="255384" y="16027"/>
                </a:lnTo>
                <a:lnTo>
                  <a:pt x="210286" y="37299"/>
                </a:lnTo>
                <a:lnTo>
                  <a:pt x="168236" y="63436"/>
                </a:lnTo>
                <a:lnTo>
                  <a:pt x="129578" y="94081"/>
                </a:lnTo>
                <a:lnTo>
                  <a:pt x="94691" y="128866"/>
                </a:lnTo>
                <a:lnTo>
                  <a:pt x="63944" y="167436"/>
                </a:lnTo>
                <a:lnTo>
                  <a:pt x="37706" y="209423"/>
                </a:lnTo>
                <a:lnTo>
                  <a:pt x="16332" y="254444"/>
                </a:lnTo>
                <a:lnTo>
                  <a:pt x="190" y="302145"/>
                </a:lnTo>
                <a:lnTo>
                  <a:pt x="13982" y="298335"/>
                </a:lnTo>
                <a:lnTo>
                  <a:pt x="28168" y="295541"/>
                </a:lnTo>
                <a:lnTo>
                  <a:pt x="42710" y="293827"/>
                </a:lnTo>
                <a:lnTo>
                  <a:pt x="57569" y="293255"/>
                </a:lnTo>
                <a:lnTo>
                  <a:pt x="65582" y="293255"/>
                </a:lnTo>
                <a:lnTo>
                  <a:pt x="73431" y="293712"/>
                </a:lnTo>
                <a:lnTo>
                  <a:pt x="81191" y="294678"/>
                </a:lnTo>
                <a:lnTo>
                  <a:pt x="102654" y="246951"/>
                </a:lnTo>
                <a:lnTo>
                  <a:pt x="130619" y="203250"/>
                </a:lnTo>
                <a:lnTo>
                  <a:pt x="164477" y="164198"/>
                </a:lnTo>
                <a:lnTo>
                  <a:pt x="203606" y="130390"/>
                </a:lnTo>
                <a:lnTo>
                  <a:pt x="247345" y="102476"/>
                </a:lnTo>
                <a:lnTo>
                  <a:pt x="295109" y="81064"/>
                </a:lnTo>
                <a:lnTo>
                  <a:pt x="294208" y="73647"/>
                </a:lnTo>
                <a:lnTo>
                  <a:pt x="293979" y="66078"/>
                </a:lnTo>
                <a:lnTo>
                  <a:pt x="293979" y="58407"/>
                </a:lnTo>
                <a:lnTo>
                  <a:pt x="294576" y="43268"/>
                </a:lnTo>
                <a:lnTo>
                  <a:pt x="296316" y="28448"/>
                </a:lnTo>
                <a:lnTo>
                  <a:pt x="299186" y="14008"/>
                </a:lnTo>
                <a:lnTo>
                  <a:pt x="303149" y="0"/>
                </a:lnTo>
                <a:close/>
              </a:path>
              <a:path w="833119" h="833119">
                <a:moveTo>
                  <a:pt x="832675" y="530682"/>
                </a:moveTo>
                <a:lnTo>
                  <a:pt x="818896" y="534504"/>
                </a:lnTo>
                <a:lnTo>
                  <a:pt x="804710" y="537298"/>
                </a:lnTo>
                <a:lnTo>
                  <a:pt x="790155" y="539000"/>
                </a:lnTo>
                <a:lnTo>
                  <a:pt x="775296" y="539572"/>
                </a:lnTo>
                <a:lnTo>
                  <a:pt x="767295" y="539572"/>
                </a:lnTo>
                <a:lnTo>
                  <a:pt x="759421" y="539140"/>
                </a:lnTo>
                <a:lnTo>
                  <a:pt x="751687" y="538149"/>
                </a:lnTo>
                <a:lnTo>
                  <a:pt x="730211" y="585876"/>
                </a:lnTo>
                <a:lnTo>
                  <a:pt x="702246" y="629589"/>
                </a:lnTo>
                <a:lnTo>
                  <a:pt x="668388" y="668655"/>
                </a:lnTo>
                <a:lnTo>
                  <a:pt x="629272" y="702462"/>
                </a:lnTo>
                <a:lnTo>
                  <a:pt x="585520" y="730377"/>
                </a:lnTo>
                <a:lnTo>
                  <a:pt x="537781" y="751789"/>
                </a:lnTo>
                <a:lnTo>
                  <a:pt x="538657" y="759206"/>
                </a:lnTo>
                <a:lnTo>
                  <a:pt x="536536" y="804405"/>
                </a:lnTo>
                <a:lnTo>
                  <a:pt x="529742" y="832853"/>
                </a:lnTo>
                <a:lnTo>
                  <a:pt x="577494" y="816825"/>
                </a:lnTo>
                <a:lnTo>
                  <a:pt x="622579" y="795566"/>
                </a:lnTo>
                <a:lnTo>
                  <a:pt x="664641" y="769416"/>
                </a:lnTo>
                <a:lnTo>
                  <a:pt x="703287" y="738771"/>
                </a:lnTo>
                <a:lnTo>
                  <a:pt x="738174" y="703973"/>
                </a:lnTo>
                <a:lnTo>
                  <a:pt x="768921" y="665403"/>
                </a:lnTo>
                <a:lnTo>
                  <a:pt x="795159" y="623430"/>
                </a:lnTo>
                <a:lnTo>
                  <a:pt x="816533" y="578396"/>
                </a:lnTo>
                <a:lnTo>
                  <a:pt x="832675" y="530682"/>
                </a:lnTo>
                <a:close/>
              </a:path>
              <a:path w="833119" h="833119">
                <a:moveTo>
                  <a:pt x="832878" y="303110"/>
                </a:moveTo>
                <a:lnTo>
                  <a:pt x="816838" y="255358"/>
                </a:lnTo>
                <a:lnTo>
                  <a:pt x="795566" y="210273"/>
                </a:lnTo>
                <a:lnTo>
                  <a:pt x="769429" y="168211"/>
                </a:lnTo>
                <a:lnTo>
                  <a:pt x="738771" y="129565"/>
                </a:lnTo>
                <a:lnTo>
                  <a:pt x="703973" y="94691"/>
                </a:lnTo>
                <a:lnTo>
                  <a:pt x="665403" y="63944"/>
                </a:lnTo>
                <a:lnTo>
                  <a:pt x="623430" y="37706"/>
                </a:lnTo>
                <a:lnTo>
                  <a:pt x="578408" y="16332"/>
                </a:lnTo>
                <a:lnTo>
                  <a:pt x="530694" y="190"/>
                </a:lnTo>
                <a:lnTo>
                  <a:pt x="534517" y="13970"/>
                </a:lnTo>
                <a:lnTo>
                  <a:pt x="537311" y="28155"/>
                </a:lnTo>
                <a:lnTo>
                  <a:pt x="539026" y="42710"/>
                </a:lnTo>
                <a:lnTo>
                  <a:pt x="539597" y="57556"/>
                </a:lnTo>
                <a:lnTo>
                  <a:pt x="539597" y="65557"/>
                </a:lnTo>
                <a:lnTo>
                  <a:pt x="539140" y="73418"/>
                </a:lnTo>
                <a:lnTo>
                  <a:pt x="538187" y="81178"/>
                </a:lnTo>
                <a:lnTo>
                  <a:pt x="585901" y="102641"/>
                </a:lnTo>
                <a:lnTo>
                  <a:pt x="629602" y="130606"/>
                </a:lnTo>
                <a:lnTo>
                  <a:pt x="668667" y="164465"/>
                </a:lnTo>
                <a:lnTo>
                  <a:pt x="702462" y="203581"/>
                </a:lnTo>
                <a:lnTo>
                  <a:pt x="730377" y="247319"/>
                </a:lnTo>
                <a:lnTo>
                  <a:pt x="751789" y="295071"/>
                </a:lnTo>
                <a:lnTo>
                  <a:pt x="759206" y="294182"/>
                </a:lnTo>
                <a:lnTo>
                  <a:pt x="774446" y="293979"/>
                </a:lnTo>
                <a:lnTo>
                  <a:pt x="789584" y="294576"/>
                </a:lnTo>
                <a:lnTo>
                  <a:pt x="804405" y="296316"/>
                </a:lnTo>
                <a:lnTo>
                  <a:pt x="818845" y="299173"/>
                </a:lnTo>
                <a:lnTo>
                  <a:pt x="832878" y="303110"/>
                </a:lnTo>
                <a:close/>
              </a:path>
            </a:pathLst>
          </a:custGeom>
          <a:solidFill>
            <a:srgbClr val="FFFFFF"/>
          </a:solidFill>
        </p:spPr>
        <p:txBody>
          <a:bodyPr wrap="square" lIns="0" tIns="0" rIns="0" bIns="0" rtlCol="0"/>
          <a:lstStyle/>
          <a:p>
            <a:endParaRPr/>
          </a:p>
        </p:txBody>
      </p:sp>
      <p:pic>
        <p:nvPicPr>
          <p:cNvPr id="18" name="bg object 18"/>
          <p:cNvPicPr/>
          <p:nvPr/>
        </p:nvPicPr>
        <p:blipFill>
          <a:blip r:embed="rId3" cstate="print"/>
          <a:stretch>
            <a:fillRect/>
          </a:stretch>
        </p:blipFill>
        <p:spPr>
          <a:xfrm>
            <a:off x="2305486" y="1164438"/>
            <a:ext cx="715271" cy="885185"/>
          </a:xfrm>
          <a:prstGeom prst="rect">
            <a:avLst/>
          </a:prstGeom>
        </p:spPr>
      </p:pic>
      <p:sp>
        <p:nvSpPr>
          <p:cNvPr id="19" name="bg object 19"/>
          <p:cNvSpPr/>
          <p:nvPr/>
        </p:nvSpPr>
        <p:spPr>
          <a:xfrm>
            <a:off x="1127988" y="1047108"/>
            <a:ext cx="2197100" cy="1068070"/>
          </a:xfrm>
          <a:custGeom>
            <a:avLst/>
            <a:gdLst/>
            <a:ahLst/>
            <a:cxnLst/>
            <a:rect l="l" t="t" r="r" b="b"/>
            <a:pathLst>
              <a:path w="2197100" h="1068070">
                <a:moveTo>
                  <a:pt x="388213" y="419315"/>
                </a:moveTo>
                <a:lnTo>
                  <a:pt x="355752" y="438188"/>
                </a:lnTo>
                <a:lnTo>
                  <a:pt x="335140" y="452475"/>
                </a:lnTo>
                <a:lnTo>
                  <a:pt x="317538" y="469328"/>
                </a:lnTo>
                <a:lnTo>
                  <a:pt x="294132" y="495947"/>
                </a:lnTo>
                <a:lnTo>
                  <a:pt x="263321" y="526796"/>
                </a:lnTo>
                <a:lnTo>
                  <a:pt x="226364" y="552526"/>
                </a:lnTo>
                <a:lnTo>
                  <a:pt x="185635" y="566661"/>
                </a:lnTo>
                <a:lnTo>
                  <a:pt x="143484" y="562673"/>
                </a:lnTo>
                <a:lnTo>
                  <a:pt x="102273" y="534085"/>
                </a:lnTo>
                <a:lnTo>
                  <a:pt x="136931" y="508139"/>
                </a:lnTo>
                <a:lnTo>
                  <a:pt x="172516" y="500468"/>
                </a:lnTo>
                <a:lnTo>
                  <a:pt x="207619" y="507136"/>
                </a:lnTo>
                <a:lnTo>
                  <a:pt x="240830" y="524243"/>
                </a:lnTo>
                <a:lnTo>
                  <a:pt x="247230" y="521843"/>
                </a:lnTo>
                <a:lnTo>
                  <a:pt x="253796" y="517105"/>
                </a:lnTo>
                <a:lnTo>
                  <a:pt x="264464" y="506463"/>
                </a:lnTo>
                <a:lnTo>
                  <a:pt x="287883" y="481380"/>
                </a:lnTo>
                <a:lnTo>
                  <a:pt x="292277" y="477443"/>
                </a:lnTo>
                <a:lnTo>
                  <a:pt x="295770" y="472897"/>
                </a:lnTo>
                <a:lnTo>
                  <a:pt x="257644" y="448729"/>
                </a:lnTo>
                <a:lnTo>
                  <a:pt x="219862" y="433298"/>
                </a:lnTo>
                <a:lnTo>
                  <a:pt x="182435" y="426783"/>
                </a:lnTo>
                <a:lnTo>
                  <a:pt x="145351" y="429361"/>
                </a:lnTo>
                <a:lnTo>
                  <a:pt x="108572" y="441198"/>
                </a:lnTo>
                <a:lnTo>
                  <a:pt x="72097" y="462483"/>
                </a:lnTo>
                <a:lnTo>
                  <a:pt x="35915" y="493382"/>
                </a:lnTo>
                <a:lnTo>
                  <a:pt x="0" y="534085"/>
                </a:lnTo>
                <a:lnTo>
                  <a:pt x="38481" y="577240"/>
                </a:lnTo>
                <a:lnTo>
                  <a:pt x="77152" y="609130"/>
                </a:lnTo>
                <a:lnTo>
                  <a:pt x="115912" y="630174"/>
                </a:lnTo>
                <a:lnTo>
                  <a:pt x="154686" y="640778"/>
                </a:lnTo>
                <a:lnTo>
                  <a:pt x="193408" y="641375"/>
                </a:lnTo>
                <a:lnTo>
                  <a:pt x="231965" y="632383"/>
                </a:lnTo>
                <a:lnTo>
                  <a:pt x="270294" y="614210"/>
                </a:lnTo>
                <a:lnTo>
                  <a:pt x="308305" y="587298"/>
                </a:lnTo>
                <a:lnTo>
                  <a:pt x="340321" y="556082"/>
                </a:lnTo>
                <a:lnTo>
                  <a:pt x="361581" y="534085"/>
                </a:lnTo>
                <a:lnTo>
                  <a:pt x="361505" y="506666"/>
                </a:lnTo>
                <a:lnTo>
                  <a:pt x="364261" y="485584"/>
                </a:lnTo>
                <a:lnTo>
                  <a:pt x="372325" y="460044"/>
                </a:lnTo>
                <a:lnTo>
                  <a:pt x="388213" y="419315"/>
                </a:lnTo>
                <a:close/>
              </a:path>
              <a:path w="2197100" h="1068070">
                <a:moveTo>
                  <a:pt x="521716" y="370547"/>
                </a:moveTo>
                <a:lnTo>
                  <a:pt x="469442" y="318236"/>
                </a:lnTo>
                <a:lnTo>
                  <a:pt x="462508" y="325094"/>
                </a:lnTo>
                <a:lnTo>
                  <a:pt x="445770" y="344068"/>
                </a:lnTo>
                <a:lnTo>
                  <a:pt x="407225" y="408736"/>
                </a:lnTo>
                <a:lnTo>
                  <a:pt x="393941" y="445998"/>
                </a:lnTo>
                <a:lnTo>
                  <a:pt x="383806" y="485749"/>
                </a:lnTo>
                <a:lnTo>
                  <a:pt x="377101" y="533539"/>
                </a:lnTo>
                <a:lnTo>
                  <a:pt x="384238" y="539242"/>
                </a:lnTo>
                <a:lnTo>
                  <a:pt x="402132" y="552323"/>
                </a:lnTo>
                <a:lnTo>
                  <a:pt x="425488" y="566699"/>
                </a:lnTo>
                <a:lnTo>
                  <a:pt x="448983" y="576287"/>
                </a:lnTo>
                <a:lnTo>
                  <a:pt x="449529" y="567143"/>
                </a:lnTo>
                <a:lnTo>
                  <a:pt x="452005" y="542925"/>
                </a:lnTo>
                <a:lnTo>
                  <a:pt x="467956" y="468541"/>
                </a:lnTo>
                <a:lnTo>
                  <a:pt x="489127" y="410298"/>
                </a:lnTo>
                <a:lnTo>
                  <a:pt x="501472" y="392709"/>
                </a:lnTo>
                <a:lnTo>
                  <a:pt x="521716" y="370547"/>
                </a:lnTo>
                <a:close/>
              </a:path>
              <a:path w="2197100" h="1068070">
                <a:moveTo>
                  <a:pt x="576287" y="619023"/>
                </a:moveTo>
                <a:lnTo>
                  <a:pt x="508444" y="610285"/>
                </a:lnTo>
                <a:lnTo>
                  <a:pt x="468541" y="600049"/>
                </a:lnTo>
                <a:lnTo>
                  <a:pt x="410311" y="578866"/>
                </a:lnTo>
                <a:lnTo>
                  <a:pt x="370560" y="546303"/>
                </a:lnTo>
                <a:lnTo>
                  <a:pt x="318236" y="598563"/>
                </a:lnTo>
                <a:lnTo>
                  <a:pt x="372757" y="642683"/>
                </a:lnTo>
                <a:lnTo>
                  <a:pt x="408762" y="660768"/>
                </a:lnTo>
                <a:lnTo>
                  <a:pt x="446011" y="674052"/>
                </a:lnTo>
                <a:lnTo>
                  <a:pt x="485762" y="684187"/>
                </a:lnTo>
                <a:lnTo>
                  <a:pt x="533552" y="690918"/>
                </a:lnTo>
                <a:lnTo>
                  <a:pt x="539254" y="683768"/>
                </a:lnTo>
                <a:lnTo>
                  <a:pt x="552335" y="665861"/>
                </a:lnTo>
                <a:lnTo>
                  <a:pt x="566712" y="642518"/>
                </a:lnTo>
                <a:lnTo>
                  <a:pt x="576287" y="619023"/>
                </a:lnTo>
                <a:close/>
              </a:path>
              <a:path w="2197100" h="1068070">
                <a:moveTo>
                  <a:pt x="641375" y="874598"/>
                </a:moveTo>
                <a:lnTo>
                  <a:pt x="632383" y="836041"/>
                </a:lnTo>
                <a:lnTo>
                  <a:pt x="614222" y="797712"/>
                </a:lnTo>
                <a:lnTo>
                  <a:pt x="587311" y="759714"/>
                </a:lnTo>
                <a:lnTo>
                  <a:pt x="556094" y="727684"/>
                </a:lnTo>
                <a:lnTo>
                  <a:pt x="534085" y="706424"/>
                </a:lnTo>
                <a:lnTo>
                  <a:pt x="506679" y="706501"/>
                </a:lnTo>
                <a:lnTo>
                  <a:pt x="485584" y="703745"/>
                </a:lnTo>
                <a:lnTo>
                  <a:pt x="460057" y="695680"/>
                </a:lnTo>
                <a:lnTo>
                  <a:pt x="419315" y="679805"/>
                </a:lnTo>
                <a:lnTo>
                  <a:pt x="438200" y="712254"/>
                </a:lnTo>
                <a:lnTo>
                  <a:pt x="452475" y="732866"/>
                </a:lnTo>
                <a:lnTo>
                  <a:pt x="469328" y="750468"/>
                </a:lnTo>
                <a:lnTo>
                  <a:pt x="495947" y="773874"/>
                </a:lnTo>
                <a:lnTo>
                  <a:pt x="526808" y="804697"/>
                </a:lnTo>
                <a:lnTo>
                  <a:pt x="552551" y="841641"/>
                </a:lnTo>
                <a:lnTo>
                  <a:pt x="566674" y="882383"/>
                </a:lnTo>
                <a:lnTo>
                  <a:pt x="562686" y="924534"/>
                </a:lnTo>
                <a:lnTo>
                  <a:pt x="534085" y="965746"/>
                </a:lnTo>
                <a:lnTo>
                  <a:pt x="508152" y="931087"/>
                </a:lnTo>
                <a:lnTo>
                  <a:pt x="500468" y="895502"/>
                </a:lnTo>
                <a:lnTo>
                  <a:pt x="507149" y="860399"/>
                </a:lnTo>
                <a:lnTo>
                  <a:pt x="524256" y="827189"/>
                </a:lnTo>
                <a:lnTo>
                  <a:pt x="521868" y="820775"/>
                </a:lnTo>
                <a:lnTo>
                  <a:pt x="517118" y="814222"/>
                </a:lnTo>
                <a:lnTo>
                  <a:pt x="506488" y="803541"/>
                </a:lnTo>
                <a:lnTo>
                  <a:pt x="481406" y="780135"/>
                </a:lnTo>
                <a:lnTo>
                  <a:pt x="477456" y="775728"/>
                </a:lnTo>
                <a:lnTo>
                  <a:pt x="472897" y="772236"/>
                </a:lnTo>
                <a:lnTo>
                  <a:pt x="448729" y="810361"/>
                </a:lnTo>
                <a:lnTo>
                  <a:pt x="433311" y="848131"/>
                </a:lnTo>
                <a:lnTo>
                  <a:pt x="426796" y="885558"/>
                </a:lnTo>
                <a:lnTo>
                  <a:pt x="429361" y="922655"/>
                </a:lnTo>
                <a:lnTo>
                  <a:pt x="441210" y="959434"/>
                </a:lnTo>
                <a:lnTo>
                  <a:pt x="462483" y="995921"/>
                </a:lnTo>
                <a:lnTo>
                  <a:pt x="493382" y="1032103"/>
                </a:lnTo>
                <a:lnTo>
                  <a:pt x="534085" y="1068019"/>
                </a:lnTo>
                <a:lnTo>
                  <a:pt x="577240" y="1029525"/>
                </a:lnTo>
                <a:lnTo>
                  <a:pt x="609130" y="990866"/>
                </a:lnTo>
                <a:lnTo>
                  <a:pt x="630174" y="952093"/>
                </a:lnTo>
                <a:lnTo>
                  <a:pt x="640778" y="913320"/>
                </a:lnTo>
                <a:lnTo>
                  <a:pt x="641375" y="874598"/>
                </a:lnTo>
                <a:close/>
              </a:path>
              <a:path w="2197100" h="1068070">
                <a:moveTo>
                  <a:pt x="648690" y="388188"/>
                </a:moveTo>
                <a:lnTo>
                  <a:pt x="629818" y="355739"/>
                </a:lnTo>
                <a:lnTo>
                  <a:pt x="615543" y="335127"/>
                </a:lnTo>
                <a:lnTo>
                  <a:pt x="598690" y="317512"/>
                </a:lnTo>
                <a:lnTo>
                  <a:pt x="572071" y="294106"/>
                </a:lnTo>
                <a:lnTo>
                  <a:pt x="541210" y="263296"/>
                </a:lnTo>
                <a:lnTo>
                  <a:pt x="515467" y="226352"/>
                </a:lnTo>
                <a:lnTo>
                  <a:pt x="501345" y="185623"/>
                </a:lnTo>
                <a:lnTo>
                  <a:pt x="505333" y="143471"/>
                </a:lnTo>
                <a:lnTo>
                  <a:pt x="533946" y="102260"/>
                </a:lnTo>
                <a:lnTo>
                  <a:pt x="559866" y="136918"/>
                </a:lnTo>
                <a:lnTo>
                  <a:pt x="567537" y="172504"/>
                </a:lnTo>
                <a:lnTo>
                  <a:pt x="560870" y="207606"/>
                </a:lnTo>
                <a:lnTo>
                  <a:pt x="543763" y="240792"/>
                </a:lnTo>
                <a:lnTo>
                  <a:pt x="546163" y="247218"/>
                </a:lnTo>
                <a:lnTo>
                  <a:pt x="550900" y="253784"/>
                </a:lnTo>
                <a:lnTo>
                  <a:pt x="561530" y="264464"/>
                </a:lnTo>
                <a:lnTo>
                  <a:pt x="586625" y="287883"/>
                </a:lnTo>
                <a:lnTo>
                  <a:pt x="590550" y="292252"/>
                </a:lnTo>
                <a:lnTo>
                  <a:pt x="595109" y="295770"/>
                </a:lnTo>
                <a:lnTo>
                  <a:pt x="619277" y="257632"/>
                </a:lnTo>
                <a:lnTo>
                  <a:pt x="634707" y="219862"/>
                </a:lnTo>
                <a:lnTo>
                  <a:pt x="641223" y="182435"/>
                </a:lnTo>
                <a:lnTo>
                  <a:pt x="638657" y="145338"/>
                </a:lnTo>
                <a:lnTo>
                  <a:pt x="626821" y="108559"/>
                </a:lnTo>
                <a:lnTo>
                  <a:pt x="605536" y="72085"/>
                </a:lnTo>
                <a:lnTo>
                  <a:pt x="574636" y="35902"/>
                </a:lnTo>
                <a:lnTo>
                  <a:pt x="533946" y="0"/>
                </a:lnTo>
                <a:lnTo>
                  <a:pt x="490778" y="38481"/>
                </a:lnTo>
                <a:lnTo>
                  <a:pt x="458876" y="77139"/>
                </a:lnTo>
                <a:lnTo>
                  <a:pt x="437845" y="115912"/>
                </a:lnTo>
                <a:lnTo>
                  <a:pt x="427228" y="154686"/>
                </a:lnTo>
                <a:lnTo>
                  <a:pt x="426631" y="193408"/>
                </a:lnTo>
                <a:lnTo>
                  <a:pt x="435622" y="231965"/>
                </a:lnTo>
                <a:lnTo>
                  <a:pt x="453783" y="270294"/>
                </a:lnTo>
                <a:lnTo>
                  <a:pt x="480695" y="308305"/>
                </a:lnTo>
                <a:lnTo>
                  <a:pt x="511924" y="340321"/>
                </a:lnTo>
                <a:lnTo>
                  <a:pt x="533946" y="361569"/>
                </a:lnTo>
                <a:lnTo>
                  <a:pt x="561340" y="361505"/>
                </a:lnTo>
                <a:lnTo>
                  <a:pt x="582422" y="364248"/>
                </a:lnTo>
                <a:lnTo>
                  <a:pt x="607961" y="372313"/>
                </a:lnTo>
                <a:lnTo>
                  <a:pt x="648690" y="388188"/>
                </a:lnTo>
                <a:close/>
              </a:path>
              <a:path w="2197100" h="1068070">
                <a:moveTo>
                  <a:pt x="690918" y="534454"/>
                </a:moveTo>
                <a:lnTo>
                  <a:pt x="683768" y="528739"/>
                </a:lnTo>
                <a:lnTo>
                  <a:pt x="665873" y="515658"/>
                </a:lnTo>
                <a:lnTo>
                  <a:pt x="642531" y="501294"/>
                </a:lnTo>
                <a:lnTo>
                  <a:pt x="619036" y="491705"/>
                </a:lnTo>
                <a:lnTo>
                  <a:pt x="618490" y="500849"/>
                </a:lnTo>
                <a:lnTo>
                  <a:pt x="616013" y="525068"/>
                </a:lnTo>
                <a:lnTo>
                  <a:pt x="600075" y="599465"/>
                </a:lnTo>
                <a:lnTo>
                  <a:pt x="578878" y="657682"/>
                </a:lnTo>
                <a:lnTo>
                  <a:pt x="546303" y="697445"/>
                </a:lnTo>
                <a:lnTo>
                  <a:pt x="598563" y="749769"/>
                </a:lnTo>
                <a:lnTo>
                  <a:pt x="642708" y="695248"/>
                </a:lnTo>
                <a:lnTo>
                  <a:pt x="660793" y="659257"/>
                </a:lnTo>
                <a:lnTo>
                  <a:pt x="674065" y="621995"/>
                </a:lnTo>
                <a:lnTo>
                  <a:pt x="684199" y="582244"/>
                </a:lnTo>
                <a:lnTo>
                  <a:pt x="690918" y="534454"/>
                </a:lnTo>
                <a:close/>
              </a:path>
              <a:path w="2197100" h="1068070">
                <a:moveTo>
                  <a:pt x="749769" y="469430"/>
                </a:moveTo>
                <a:lnTo>
                  <a:pt x="695261" y="425310"/>
                </a:lnTo>
                <a:lnTo>
                  <a:pt x="659282" y="407225"/>
                </a:lnTo>
                <a:lnTo>
                  <a:pt x="622020" y="393941"/>
                </a:lnTo>
                <a:lnTo>
                  <a:pt x="582256" y="383806"/>
                </a:lnTo>
                <a:lnTo>
                  <a:pt x="534479" y="377088"/>
                </a:lnTo>
                <a:lnTo>
                  <a:pt x="528764" y="384238"/>
                </a:lnTo>
                <a:lnTo>
                  <a:pt x="515670" y="402132"/>
                </a:lnTo>
                <a:lnTo>
                  <a:pt x="501307" y="425488"/>
                </a:lnTo>
                <a:lnTo>
                  <a:pt x="491718" y="448983"/>
                </a:lnTo>
                <a:lnTo>
                  <a:pt x="500862" y="449516"/>
                </a:lnTo>
                <a:lnTo>
                  <a:pt x="525081" y="452005"/>
                </a:lnTo>
                <a:lnTo>
                  <a:pt x="599478" y="467944"/>
                </a:lnTo>
                <a:lnTo>
                  <a:pt x="657694" y="489140"/>
                </a:lnTo>
                <a:lnTo>
                  <a:pt x="697445" y="521716"/>
                </a:lnTo>
                <a:lnTo>
                  <a:pt x="749769" y="469430"/>
                </a:lnTo>
                <a:close/>
              </a:path>
              <a:path w="2197100" h="1068070">
                <a:moveTo>
                  <a:pt x="1068006" y="533933"/>
                </a:moveTo>
                <a:lnTo>
                  <a:pt x="1029525" y="490766"/>
                </a:lnTo>
                <a:lnTo>
                  <a:pt x="990866" y="458876"/>
                </a:lnTo>
                <a:lnTo>
                  <a:pt x="952093" y="437832"/>
                </a:lnTo>
                <a:lnTo>
                  <a:pt x="913320" y="427228"/>
                </a:lnTo>
                <a:lnTo>
                  <a:pt x="874610" y="426631"/>
                </a:lnTo>
                <a:lnTo>
                  <a:pt x="836041" y="435622"/>
                </a:lnTo>
                <a:lnTo>
                  <a:pt x="797712" y="453783"/>
                </a:lnTo>
                <a:lnTo>
                  <a:pt x="759701" y="480707"/>
                </a:lnTo>
                <a:lnTo>
                  <a:pt x="727697" y="511924"/>
                </a:lnTo>
                <a:lnTo>
                  <a:pt x="706437" y="533933"/>
                </a:lnTo>
                <a:lnTo>
                  <a:pt x="706501" y="561314"/>
                </a:lnTo>
                <a:lnTo>
                  <a:pt x="703757" y="582409"/>
                </a:lnTo>
                <a:lnTo>
                  <a:pt x="695693" y="607949"/>
                </a:lnTo>
                <a:lnTo>
                  <a:pt x="679805" y="648703"/>
                </a:lnTo>
                <a:lnTo>
                  <a:pt x="712266" y="629818"/>
                </a:lnTo>
                <a:lnTo>
                  <a:pt x="732878" y="615530"/>
                </a:lnTo>
                <a:lnTo>
                  <a:pt x="750481" y="598665"/>
                </a:lnTo>
                <a:lnTo>
                  <a:pt x="773887" y="572046"/>
                </a:lnTo>
                <a:lnTo>
                  <a:pt x="804697" y="541197"/>
                </a:lnTo>
                <a:lnTo>
                  <a:pt x="841641" y="515467"/>
                </a:lnTo>
                <a:lnTo>
                  <a:pt x="882383" y="501332"/>
                </a:lnTo>
                <a:lnTo>
                  <a:pt x="924534" y="505320"/>
                </a:lnTo>
                <a:lnTo>
                  <a:pt x="965746" y="533933"/>
                </a:lnTo>
                <a:lnTo>
                  <a:pt x="931087" y="559866"/>
                </a:lnTo>
                <a:lnTo>
                  <a:pt x="895502" y="567537"/>
                </a:lnTo>
                <a:lnTo>
                  <a:pt x="860399" y="560857"/>
                </a:lnTo>
                <a:lnTo>
                  <a:pt x="827214" y="543750"/>
                </a:lnTo>
                <a:lnTo>
                  <a:pt x="820788" y="546138"/>
                </a:lnTo>
                <a:lnTo>
                  <a:pt x="814222" y="550887"/>
                </a:lnTo>
                <a:lnTo>
                  <a:pt x="803541" y="561530"/>
                </a:lnTo>
                <a:lnTo>
                  <a:pt x="780122" y="586600"/>
                </a:lnTo>
                <a:lnTo>
                  <a:pt x="775741" y="590550"/>
                </a:lnTo>
                <a:lnTo>
                  <a:pt x="772223" y="595109"/>
                </a:lnTo>
                <a:lnTo>
                  <a:pt x="810361" y="619264"/>
                </a:lnTo>
                <a:lnTo>
                  <a:pt x="848144" y="634695"/>
                </a:lnTo>
                <a:lnTo>
                  <a:pt x="885571" y="641210"/>
                </a:lnTo>
                <a:lnTo>
                  <a:pt x="922667" y="638632"/>
                </a:lnTo>
                <a:lnTo>
                  <a:pt x="959434" y="626795"/>
                </a:lnTo>
                <a:lnTo>
                  <a:pt x="995908" y="605523"/>
                </a:lnTo>
                <a:lnTo>
                  <a:pt x="1032103" y="574624"/>
                </a:lnTo>
                <a:lnTo>
                  <a:pt x="1068006" y="533933"/>
                </a:lnTo>
                <a:close/>
              </a:path>
              <a:path w="2197100" h="1068070">
                <a:moveTo>
                  <a:pt x="2055495" y="117335"/>
                </a:moveTo>
                <a:lnTo>
                  <a:pt x="2037956" y="117335"/>
                </a:lnTo>
                <a:lnTo>
                  <a:pt x="2037956" y="1002334"/>
                </a:lnTo>
                <a:lnTo>
                  <a:pt x="2055495" y="1002334"/>
                </a:lnTo>
                <a:lnTo>
                  <a:pt x="2055495" y="117335"/>
                </a:lnTo>
                <a:close/>
              </a:path>
              <a:path w="2197100" h="1068070">
                <a:moveTo>
                  <a:pt x="2196884" y="130492"/>
                </a:moveTo>
                <a:lnTo>
                  <a:pt x="2178164" y="130492"/>
                </a:lnTo>
                <a:lnTo>
                  <a:pt x="2178164" y="261162"/>
                </a:lnTo>
                <a:lnTo>
                  <a:pt x="2196884" y="261162"/>
                </a:lnTo>
                <a:lnTo>
                  <a:pt x="2196884" y="130492"/>
                </a:lnTo>
                <a:close/>
              </a:path>
            </a:pathLst>
          </a:custGeom>
          <a:solidFill>
            <a:srgbClr val="FFFFFF"/>
          </a:solidFill>
        </p:spPr>
        <p:txBody>
          <a:bodyPr wrap="square" lIns="0" tIns="0" rIns="0" bIns="0" rtlCol="0"/>
          <a:lstStyle/>
          <a:p>
            <a:endParaRPr/>
          </a:p>
        </p:txBody>
      </p:sp>
      <p:pic>
        <p:nvPicPr>
          <p:cNvPr id="20" name="bg object 20"/>
          <p:cNvPicPr/>
          <p:nvPr/>
        </p:nvPicPr>
        <p:blipFill>
          <a:blip r:embed="rId4" cstate="print"/>
          <a:stretch>
            <a:fillRect/>
          </a:stretch>
        </p:blipFill>
        <p:spPr>
          <a:xfrm>
            <a:off x="3350149" y="1210530"/>
            <a:ext cx="173361" cy="99976"/>
          </a:xfrm>
          <a:prstGeom prst="rect">
            <a:avLst/>
          </a:prstGeom>
        </p:spPr>
      </p:pic>
      <p:pic>
        <p:nvPicPr>
          <p:cNvPr id="21" name="bg object 21"/>
          <p:cNvPicPr/>
          <p:nvPr/>
        </p:nvPicPr>
        <p:blipFill>
          <a:blip r:embed="rId5" cstate="print"/>
          <a:stretch>
            <a:fillRect/>
          </a:stretch>
        </p:blipFill>
        <p:spPr>
          <a:xfrm>
            <a:off x="3543745" y="1167852"/>
            <a:ext cx="292419" cy="181967"/>
          </a:xfrm>
          <a:prstGeom prst="rect">
            <a:avLst/>
          </a:prstGeom>
        </p:spPr>
      </p:pic>
      <p:pic>
        <p:nvPicPr>
          <p:cNvPr id="22" name="bg object 22"/>
          <p:cNvPicPr/>
          <p:nvPr/>
        </p:nvPicPr>
        <p:blipFill>
          <a:blip r:embed="rId6" cstate="print"/>
          <a:stretch>
            <a:fillRect/>
          </a:stretch>
        </p:blipFill>
        <p:spPr>
          <a:xfrm>
            <a:off x="3913120" y="1167852"/>
            <a:ext cx="297474" cy="181967"/>
          </a:xfrm>
          <a:prstGeom prst="rect">
            <a:avLst/>
          </a:prstGeom>
        </p:spPr>
      </p:pic>
      <p:pic>
        <p:nvPicPr>
          <p:cNvPr id="23" name="bg object 23"/>
          <p:cNvPicPr/>
          <p:nvPr/>
        </p:nvPicPr>
        <p:blipFill>
          <a:blip r:embed="rId7" cstate="print"/>
          <a:stretch>
            <a:fillRect/>
          </a:stretch>
        </p:blipFill>
        <p:spPr>
          <a:xfrm>
            <a:off x="4234183" y="1167861"/>
            <a:ext cx="309286" cy="142644"/>
          </a:xfrm>
          <a:prstGeom prst="rect">
            <a:avLst/>
          </a:prstGeom>
        </p:spPr>
      </p:pic>
      <p:pic>
        <p:nvPicPr>
          <p:cNvPr id="24" name="bg object 24"/>
          <p:cNvPicPr/>
          <p:nvPr/>
        </p:nvPicPr>
        <p:blipFill>
          <a:blip r:embed="rId8" cstate="print"/>
          <a:stretch>
            <a:fillRect/>
          </a:stretch>
        </p:blipFill>
        <p:spPr>
          <a:xfrm>
            <a:off x="4567055" y="1167861"/>
            <a:ext cx="90803" cy="142634"/>
          </a:xfrm>
          <a:prstGeom prst="rect">
            <a:avLst/>
          </a:prstGeom>
        </p:spPr>
      </p:pic>
      <p:pic>
        <p:nvPicPr>
          <p:cNvPr id="25" name="bg object 25"/>
          <p:cNvPicPr/>
          <p:nvPr/>
        </p:nvPicPr>
        <p:blipFill>
          <a:blip r:embed="rId9" cstate="print"/>
          <a:stretch>
            <a:fillRect/>
          </a:stretch>
        </p:blipFill>
        <p:spPr>
          <a:xfrm>
            <a:off x="4687827" y="1212782"/>
            <a:ext cx="84416" cy="97714"/>
          </a:xfrm>
          <a:prstGeom prst="rect">
            <a:avLst/>
          </a:prstGeom>
        </p:spPr>
      </p:pic>
      <p:sp>
        <p:nvSpPr>
          <p:cNvPr id="26" name="bg object 26"/>
          <p:cNvSpPr/>
          <p:nvPr/>
        </p:nvSpPr>
        <p:spPr>
          <a:xfrm>
            <a:off x="4793604" y="1210543"/>
            <a:ext cx="60325" cy="100330"/>
          </a:xfrm>
          <a:custGeom>
            <a:avLst/>
            <a:gdLst/>
            <a:ahLst/>
            <a:cxnLst/>
            <a:rect l="l" t="t" r="r" b="b"/>
            <a:pathLst>
              <a:path w="60325" h="100330">
                <a:moveTo>
                  <a:pt x="41935" y="0"/>
                </a:moveTo>
                <a:lnTo>
                  <a:pt x="33695" y="0"/>
                </a:lnTo>
                <a:lnTo>
                  <a:pt x="20448" y="1800"/>
                </a:lnTo>
                <a:lnTo>
                  <a:pt x="9752" y="7251"/>
                </a:lnTo>
                <a:lnTo>
                  <a:pt x="2604" y="16423"/>
                </a:lnTo>
                <a:lnTo>
                  <a:pt x="0" y="29391"/>
                </a:lnTo>
                <a:lnTo>
                  <a:pt x="6460" y="44902"/>
                </a:lnTo>
                <a:lnTo>
                  <a:pt x="20674" y="54237"/>
                </a:lnTo>
                <a:lnTo>
                  <a:pt x="34888" y="61819"/>
                </a:lnTo>
                <a:lnTo>
                  <a:pt x="41349" y="72071"/>
                </a:lnTo>
                <a:lnTo>
                  <a:pt x="41349" y="82363"/>
                </a:lnTo>
                <a:lnTo>
                  <a:pt x="31433" y="85735"/>
                </a:lnTo>
                <a:lnTo>
                  <a:pt x="18324" y="85735"/>
                </a:lnTo>
                <a:lnTo>
                  <a:pt x="8397" y="83494"/>
                </a:lnTo>
                <a:lnTo>
                  <a:pt x="1476" y="78992"/>
                </a:lnTo>
                <a:lnTo>
                  <a:pt x="554" y="94719"/>
                </a:lnTo>
                <a:lnTo>
                  <a:pt x="6774" y="97353"/>
                </a:lnTo>
                <a:lnTo>
                  <a:pt x="13301" y="98951"/>
                </a:lnTo>
                <a:lnTo>
                  <a:pt x="20007" y="99742"/>
                </a:lnTo>
                <a:lnTo>
                  <a:pt x="26763" y="99955"/>
                </a:lnTo>
                <a:lnTo>
                  <a:pt x="39153" y="98173"/>
                </a:lnTo>
                <a:lnTo>
                  <a:pt x="49812" y="92723"/>
                </a:lnTo>
                <a:lnTo>
                  <a:pt x="57279" y="83447"/>
                </a:lnTo>
                <a:lnTo>
                  <a:pt x="60092" y="70186"/>
                </a:lnTo>
                <a:lnTo>
                  <a:pt x="53626" y="53125"/>
                </a:lnTo>
                <a:lnTo>
                  <a:pt x="39401" y="43869"/>
                </a:lnTo>
                <a:lnTo>
                  <a:pt x="25177" y="36680"/>
                </a:lnTo>
                <a:lnTo>
                  <a:pt x="18711" y="25821"/>
                </a:lnTo>
                <a:lnTo>
                  <a:pt x="18711" y="17968"/>
                </a:lnTo>
                <a:lnTo>
                  <a:pt x="26575" y="14208"/>
                </a:lnTo>
                <a:lnTo>
                  <a:pt x="39684" y="14208"/>
                </a:lnTo>
                <a:lnTo>
                  <a:pt x="50155" y="16659"/>
                </a:lnTo>
                <a:lnTo>
                  <a:pt x="54071" y="19088"/>
                </a:lnTo>
                <a:lnTo>
                  <a:pt x="55589" y="3738"/>
                </a:lnTo>
                <a:lnTo>
                  <a:pt x="48658" y="1675"/>
                </a:lnTo>
                <a:lnTo>
                  <a:pt x="41935" y="0"/>
                </a:lnTo>
                <a:close/>
              </a:path>
            </a:pathLst>
          </a:custGeom>
          <a:solidFill>
            <a:srgbClr val="FFFFFF"/>
          </a:solidFill>
        </p:spPr>
        <p:txBody>
          <a:bodyPr wrap="square" lIns="0" tIns="0" rIns="0" bIns="0" rtlCol="0"/>
          <a:lstStyle/>
          <a:p>
            <a:endParaRPr/>
          </a:p>
        </p:txBody>
      </p:sp>
      <p:pic>
        <p:nvPicPr>
          <p:cNvPr id="27" name="bg object 27"/>
          <p:cNvPicPr/>
          <p:nvPr/>
        </p:nvPicPr>
        <p:blipFill>
          <a:blip r:embed="rId10" cstate="print"/>
          <a:stretch>
            <a:fillRect/>
          </a:stretch>
        </p:blipFill>
        <p:spPr>
          <a:xfrm>
            <a:off x="3299414" y="1400001"/>
            <a:ext cx="349904" cy="174482"/>
          </a:xfrm>
          <a:prstGeom prst="rect">
            <a:avLst/>
          </a:prstGeom>
        </p:spPr>
      </p:pic>
      <p:sp>
        <p:nvSpPr>
          <p:cNvPr id="28" name="bg object 28"/>
          <p:cNvSpPr/>
          <p:nvPr/>
        </p:nvSpPr>
        <p:spPr>
          <a:xfrm>
            <a:off x="3678904" y="1435197"/>
            <a:ext cx="53975" cy="97790"/>
          </a:xfrm>
          <a:custGeom>
            <a:avLst/>
            <a:gdLst/>
            <a:ahLst/>
            <a:cxnLst/>
            <a:rect l="l" t="t" r="r" b="b"/>
            <a:pathLst>
              <a:path w="53975" h="97790">
                <a:moveTo>
                  <a:pt x="46982" y="0"/>
                </a:moveTo>
                <a:lnTo>
                  <a:pt x="41747" y="0"/>
                </a:lnTo>
                <a:lnTo>
                  <a:pt x="34249" y="1265"/>
                </a:lnTo>
                <a:lnTo>
                  <a:pt x="27262" y="4794"/>
                </a:lnTo>
                <a:lnTo>
                  <a:pt x="21290" y="10182"/>
                </a:lnTo>
                <a:lnTo>
                  <a:pt x="16837" y="17025"/>
                </a:lnTo>
                <a:lnTo>
                  <a:pt x="16470" y="17025"/>
                </a:lnTo>
                <a:lnTo>
                  <a:pt x="16470" y="2251"/>
                </a:lnTo>
                <a:lnTo>
                  <a:pt x="0" y="2251"/>
                </a:lnTo>
                <a:lnTo>
                  <a:pt x="0" y="97724"/>
                </a:lnTo>
                <a:lnTo>
                  <a:pt x="17591" y="97724"/>
                </a:lnTo>
                <a:lnTo>
                  <a:pt x="17591" y="54291"/>
                </a:lnTo>
                <a:lnTo>
                  <a:pt x="19446" y="38099"/>
                </a:lnTo>
                <a:lnTo>
                  <a:pt x="24708" y="25836"/>
                </a:lnTo>
                <a:lnTo>
                  <a:pt x="32919" y="18065"/>
                </a:lnTo>
                <a:lnTo>
                  <a:pt x="43621" y="15350"/>
                </a:lnTo>
                <a:lnTo>
                  <a:pt x="46605" y="15350"/>
                </a:lnTo>
                <a:lnTo>
                  <a:pt x="50155" y="15737"/>
                </a:lnTo>
                <a:lnTo>
                  <a:pt x="53349" y="17025"/>
                </a:lnTo>
                <a:lnTo>
                  <a:pt x="53349" y="1319"/>
                </a:lnTo>
                <a:lnTo>
                  <a:pt x="46982" y="0"/>
                </a:lnTo>
                <a:close/>
              </a:path>
            </a:pathLst>
          </a:custGeom>
          <a:solidFill>
            <a:srgbClr val="FFFFFF"/>
          </a:solidFill>
        </p:spPr>
        <p:txBody>
          <a:bodyPr wrap="square" lIns="0" tIns="0" rIns="0" bIns="0" rtlCol="0"/>
          <a:lstStyle/>
          <a:p>
            <a:endParaRPr/>
          </a:p>
        </p:txBody>
      </p:sp>
      <p:pic>
        <p:nvPicPr>
          <p:cNvPr id="29" name="bg object 29"/>
          <p:cNvPicPr/>
          <p:nvPr/>
        </p:nvPicPr>
        <p:blipFill>
          <a:blip r:embed="rId11" cstate="print"/>
          <a:stretch>
            <a:fillRect/>
          </a:stretch>
        </p:blipFill>
        <p:spPr>
          <a:xfrm>
            <a:off x="3751730" y="1437448"/>
            <a:ext cx="84426" cy="97714"/>
          </a:xfrm>
          <a:prstGeom prst="rect">
            <a:avLst/>
          </a:prstGeom>
        </p:spPr>
      </p:pic>
      <p:pic>
        <p:nvPicPr>
          <p:cNvPr id="30" name="bg object 30"/>
          <p:cNvPicPr/>
          <p:nvPr/>
        </p:nvPicPr>
        <p:blipFill>
          <a:blip r:embed="rId12" cstate="print"/>
          <a:stretch>
            <a:fillRect/>
          </a:stretch>
        </p:blipFill>
        <p:spPr>
          <a:xfrm>
            <a:off x="3305019" y="1689841"/>
            <a:ext cx="83306" cy="130655"/>
          </a:xfrm>
          <a:prstGeom prst="rect">
            <a:avLst/>
          </a:prstGeom>
        </p:spPr>
      </p:pic>
      <p:pic>
        <p:nvPicPr>
          <p:cNvPr id="31" name="bg object 31"/>
          <p:cNvPicPr/>
          <p:nvPr/>
        </p:nvPicPr>
        <p:blipFill>
          <a:blip r:embed="rId13" cstate="print"/>
          <a:stretch>
            <a:fillRect/>
          </a:stretch>
        </p:blipFill>
        <p:spPr>
          <a:xfrm>
            <a:off x="3408560" y="1725012"/>
            <a:ext cx="84426" cy="97724"/>
          </a:xfrm>
          <a:prstGeom prst="rect">
            <a:avLst/>
          </a:prstGeom>
        </p:spPr>
      </p:pic>
      <p:pic>
        <p:nvPicPr>
          <p:cNvPr id="32" name="bg object 32"/>
          <p:cNvPicPr/>
          <p:nvPr/>
        </p:nvPicPr>
        <p:blipFill>
          <a:blip r:embed="rId14" cstate="print"/>
          <a:stretch>
            <a:fillRect/>
          </a:stretch>
        </p:blipFill>
        <p:spPr>
          <a:xfrm>
            <a:off x="3522947" y="1680082"/>
            <a:ext cx="90803" cy="142665"/>
          </a:xfrm>
          <a:prstGeom prst="rect">
            <a:avLst/>
          </a:prstGeom>
        </p:spPr>
      </p:pic>
      <p:sp>
        <p:nvSpPr>
          <p:cNvPr id="33" name="bg object 33"/>
          <p:cNvSpPr/>
          <p:nvPr/>
        </p:nvSpPr>
        <p:spPr>
          <a:xfrm>
            <a:off x="3639579" y="1680101"/>
            <a:ext cx="71120" cy="140970"/>
          </a:xfrm>
          <a:custGeom>
            <a:avLst/>
            <a:gdLst/>
            <a:ahLst/>
            <a:cxnLst/>
            <a:rect l="l" t="t" r="r" b="b"/>
            <a:pathLst>
              <a:path w="71120" h="140969">
                <a:moveTo>
                  <a:pt x="17589" y="0"/>
                </a:moveTo>
                <a:lnTo>
                  <a:pt x="0" y="0"/>
                </a:lnTo>
                <a:lnTo>
                  <a:pt x="0" y="140398"/>
                </a:lnTo>
                <a:lnTo>
                  <a:pt x="17589" y="140398"/>
                </a:lnTo>
                <a:lnTo>
                  <a:pt x="17589" y="0"/>
                </a:lnTo>
                <a:close/>
              </a:path>
              <a:path w="71120" h="140969">
                <a:moveTo>
                  <a:pt x="69646" y="44932"/>
                </a:moveTo>
                <a:lnTo>
                  <a:pt x="52057" y="44932"/>
                </a:lnTo>
                <a:lnTo>
                  <a:pt x="52057" y="140398"/>
                </a:lnTo>
                <a:lnTo>
                  <a:pt x="69646" y="140398"/>
                </a:lnTo>
                <a:lnTo>
                  <a:pt x="69646" y="44932"/>
                </a:lnTo>
                <a:close/>
              </a:path>
              <a:path w="71120" h="140969">
                <a:moveTo>
                  <a:pt x="70764" y="3733"/>
                </a:moveTo>
                <a:lnTo>
                  <a:pt x="50914" y="3733"/>
                </a:lnTo>
                <a:lnTo>
                  <a:pt x="50914" y="23596"/>
                </a:lnTo>
                <a:lnTo>
                  <a:pt x="70764" y="23596"/>
                </a:lnTo>
                <a:lnTo>
                  <a:pt x="70764" y="3733"/>
                </a:lnTo>
                <a:close/>
              </a:path>
            </a:pathLst>
          </a:custGeom>
          <a:solidFill>
            <a:srgbClr val="FFFFFF"/>
          </a:solidFill>
        </p:spPr>
        <p:txBody>
          <a:bodyPr wrap="square" lIns="0" tIns="0" rIns="0" bIns="0" rtlCol="0"/>
          <a:lstStyle/>
          <a:p>
            <a:endParaRPr/>
          </a:p>
        </p:txBody>
      </p:sp>
      <p:pic>
        <p:nvPicPr>
          <p:cNvPr id="34" name="bg object 34"/>
          <p:cNvPicPr/>
          <p:nvPr/>
        </p:nvPicPr>
        <p:blipFill>
          <a:blip r:embed="rId15" cstate="print"/>
          <a:stretch>
            <a:fillRect/>
          </a:stretch>
        </p:blipFill>
        <p:spPr>
          <a:xfrm>
            <a:off x="3733569" y="1722770"/>
            <a:ext cx="70751" cy="99965"/>
          </a:xfrm>
          <a:prstGeom prst="rect">
            <a:avLst/>
          </a:prstGeom>
        </p:spPr>
      </p:pic>
      <p:sp>
        <p:nvSpPr>
          <p:cNvPr id="35" name="bg object 35"/>
          <p:cNvSpPr/>
          <p:nvPr/>
        </p:nvSpPr>
        <p:spPr>
          <a:xfrm>
            <a:off x="3879215" y="1689829"/>
            <a:ext cx="100330" cy="130810"/>
          </a:xfrm>
          <a:custGeom>
            <a:avLst/>
            <a:gdLst/>
            <a:ahLst/>
            <a:cxnLst/>
            <a:rect l="l" t="t" r="r" b="b"/>
            <a:pathLst>
              <a:path w="100329" h="130810">
                <a:moveTo>
                  <a:pt x="99987" y="0"/>
                </a:moveTo>
                <a:lnTo>
                  <a:pt x="81241" y="0"/>
                </a:lnTo>
                <a:lnTo>
                  <a:pt x="81241" y="54610"/>
                </a:lnTo>
                <a:lnTo>
                  <a:pt x="18719" y="54610"/>
                </a:lnTo>
                <a:lnTo>
                  <a:pt x="18719" y="0"/>
                </a:lnTo>
                <a:lnTo>
                  <a:pt x="0" y="0"/>
                </a:lnTo>
                <a:lnTo>
                  <a:pt x="0" y="54610"/>
                </a:lnTo>
                <a:lnTo>
                  <a:pt x="0" y="71120"/>
                </a:lnTo>
                <a:lnTo>
                  <a:pt x="0" y="130810"/>
                </a:lnTo>
                <a:lnTo>
                  <a:pt x="18719" y="130810"/>
                </a:lnTo>
                <a:lnTo>
                  <a:pt x="18719" y="71120"/>
                </a:lnTo>
                <a:lnTo>
                  <a:pt x="81241" y="71120"/>
                </a:lnTo>
                <a:lnTo>
                  <a:pt x="81241" y="130810"/>
                </a:lnTo>
                <a:lnTo>
                  <a:pt x="99987" y="130810"/>
                </a:lnTo>
                <a:lnTo>
                  <a:pt x="99987" y="71120"/>
                </a:lnTo>
                <a:lnTo>
                  <a:pt x="99987" y="54610"/>
                </a:lnTo>
                <a:lnTo>
                  <a:pt x="99987" y="0"/>
                </a:lnTo>
                <a:close/>
              </a:path>
            </a:pathLst>
          </a:custGeom>
          <a:solidFill>
            <a:srgbClr val="FFFFFF"/>
          </a:solidFill>
        </p:spPr>
        <p:txBody>
          <a:bodyPr wrap="square" lIns="0" tIns="0" rIns="0" bIns="0" rtlCol="0"/>
          <a:lstStyle/>
          <a:p>
            <a:endParaRPr/>
          </a:p>
        </p:txBody>
      </p:sp>
      <p:pic>
        <p:nvPicPr>
          <p:cNvPr id="36" name="bg object 36"/>
          <p:cNvPicPr/>
          <p:nvPr/>
        </p:nvPicPr>
        <p:blipFill>
          <a:blip r:embed="rId16" cstate="print"/>
          <a:stretch>
            <a:fillRect/>
          </a:stretch>
        </p:blipFill>
        <p:spPr>
          <a:xfrm>
            <a:off x="4005413" y="1722771"/>
            <a:ext cx="185523" cy="99980"/>
          </a:xfrm>
          <a:prstGeom prst="rect">
            <a:avLst/>
          </a:prstGeom>
        </p:spPr>
      </p:pic>
      <p:sp>
        <p:nvSpPr>
          <p:cNvPr id="37" name="bg object 37"/>
          <p:cNvSpPr/>
          <p:nvPr/>
        </p:nvSpPr>
        <p:spPr>
          <a:xfrm>
            <a:off x="4222191" y="1680101"/>
            <a:ext cx="102235" cy="142875"/>
          </a:xfrm>
          <a:custGeom>
            <a:avLst/>
            <a:gdLst/>
            <a:ahLst/>
            <a:cxnLst/>
            <a:rect l="l" t="t" r="r" b="b"/>
            <a:pathLst>
              <a:path w="102235" h="142875">
                <a:moveTo>
                  <a:pt x="17589" y="0"/>
                </a:moveTo>
                <a:lnTo>
                  <a:pt x="0" y="0"/>
                </a:lnTo>
                <a:lnTo>
                  <a:pt x="0" y="140398"/>
                </a:lnTo>
                <a:lnTo>
                  <a:pt x="17589" y="140398"/>
                </a:lnTo>
                <a:lnTo>
                  <a:pt x="17589" y="0"/>
                </a:lnTo>
                <a:close/>
              </a:path>
              <a:path w="102235" h="142875">
                <a:moveTo>
                  <a:pt x="102031" y="125056"/>
                </a:moveTo>
                <a:lnTo>
                  <a:pt x="99415" y="126733"/>
                </a:lnTo>
                <a:lnTo>
                  <a:pt x="95491" y="128409"/>
                </a:lnTo>
                <a:lnTo>
                  <a:pt x="82003" y="128409"/>
                </a:lnTo>
                <a:lnTo>
                  <a:pt x="75285" y="122440"/>
                </a:lnTo>
                <a:lnTo>
                  <a:pt x="75285" y="59156"/>
                </a:lnTo>
                <a:lnTo>
                  <a:pt x="100545" y="59156"/>
                </a:lnTo>
                <a:lnTo>
                  <a:pt x="100545" y="44945"/>
                </a:lnTo>
                <a:lnTo>
                  <a:pt x="75285" y="44945"/>
                </a:lnTo>
                <a:lnTo>
                  <a:pt x="75285" y="17221"/>
                </a:lnTo>
                <a:lnTo>
                  <a:pt x="57670" y="22847"/>
                </a:lnTo>
                <a:lnTo>
                  <a:pt x="57670" y="44945"/>
                </a:lnTo>
                <a:lnTo>
                  <a:pt x="36144" y="44945"/>
                </a:lnTo>
                <a:lnTo>
                  <a:pt x="36144" y="59156"/>
                </a:lnTo>
                <a:lnTo>
                  <a:pt x="57670" y="59156"/>
                </a:lnTo>
                <a:lnTo>
                  <a:pt x="57670" y="114960"/>
                </a:lnTo>
                <a:lnTo>
                  <a:pt x="59702" y="127330"/>
                </a:lnTo>
                <a:lnTo>
                  <a:pt x="65557" y="135953"/>
                </a:lnTo>
                <a:lnTo>
                  <a:pt x="74803" y="140995"/>
                </a:lnTo>
                <a:lnTo>
                  <a:pt x="87045" y="142646"/>
                </a:lnTo>
                <a:lnTo>
                  <a:pt x="92684" y="142646"/>
                </a:lnTo>
                <a:lnTo>
                  <a:pt x="102031" y="140030"/>
                </a:lnTo>
                <a:lnTo>
                  <a:pt x="102031" y="125056"/>
                </a:lnTo>
                <a:close/>
              </a:path>
            </a:pathLst>
          </a:custGeom>
          <a:solidFill>
            <a:srgbClr val="FFFFFF"/>
          </a:solidFill>
        </p:spPr>
        <p:txBody>
          <a:bodyPr wrap="square" lIns="0" tIns="0" rIns="0" bIns="0" rtlCol="0"/>
          <a:lstStyle/>
          <a:p>
            <a:endParaRPr/>
          </a:p>
        </p:txBody>
      </p:sp>
      <p:pic>
        <p:nvPicPr>
          <p:cNvPr id="38" name="bg object 38"/>
          <p:cNvPicPr/>
          <p:nvPr/>
        </p:nvPicPr>
        <p:blipFill>
          <a:blip r:embed="rId17" cstate="print"/>
          <a:stretch>
            <a:fillRect/>
          </a:stretch>
        </p:blipFill>
        <p:spPr>
          <a:xfrm>
            <a:off x="4344838" y="1680097"/>
            <a:ext cx="84416" cy="140404"/>
          </a:xfrm>
          <a:prstGeom prst="rect">
            <a:avLst/>
          </a:prstGeom>
        </p:spPr>
      </p:pic>
      <p:pic>
        <p:nvPicPr>
          <p:cNvPr id="39" name="bg object 39"/>
          <p:cNvPicPr/>
          <p:nvPr/>
        </p:nvPicPr>
        <p:blipFill>
          <a:blip r:embed="rId18" cstate="print"/>
          <a:stretch>
            <a:fillRect/>
          </a:stretch>
        </p:blipFill>
        <p:spPr>
          <a:xfrm>
            <a:off x="3289861" y="1914500"/>
            <a:ext cx="276876" cy="132906"/>
          </a:xfrm>
          <a:prstGeom prst="rect">
            <a:avLst/>
          </a:prstGeom>
        </p:spPr>
      </p:pic>
      <p:sp>
        <p:nvSpPr>
          <p:cNvPr id="40" name="bg object 40"/>
          <p:cNvSpPr/>
          <p:nvPr/>
        </p:nvSpPr>
        <p:spPr>
          <a:xfrm>
            <a:off x="3598037" y="1904758"/>
            <a:ext cx="17780" cy="140970"/>
          </a:xfrm>
          <a:custGeom>
            <a:avLst/>
            <a:gdLst/>
            <a:ahLst/>
            <a:cxnLst/>
            <a:rect l="l" t="t" r="r" b="b"/>
            <a:pathLst>
              <a:path w="17779" h="140969">
                <a:moveTo>
                  <a:pt x="17591" y="0"/>
                </a:moveTo>
                <a:lnTo>
                  <a:pt x="0" y="0"/>
                </a:lnTo>
                <a:lnTo>
                  <a:pt x="0" y="140404"/>
                </a:lnTo>
                <a:lnTo>
                  <a:pt x="17591" y="140404"/>
                </a:lnTo>
                <a:lnTo>
                  <a:pt x="17591" y="0"/>
                </a:lnTo>
                <a:close/>
              </a:path>
            </a:pathLst>
          </a:custGeom>
          <a:solidFill>
            <a:srgbClr val="FFFFFF"/>
          </a:solidFill>
        </p:spPr>
        <p:txBody>
          <a:bodyPr wrap="square" lIns="0" tIns="0" rIns="0" bIns="0" rtlCol="0"/>
          <a:lstStyle/>
          <a:p>
            <a:endParaRPr/>
          </a:p>
        </p:txBody>
      </p:sp>
      <p:pic>
        <p:nvPicPr>
          <p:cNvPr id="41" name="bg object 41"/>
          <p:cNvPicPr/>
          <p:nvPr/>
        </p:nvPicPr>
        <p:blipFill>
          <a:blip r:embed="rId19" cstate="print"/>
          <a:stretch>
            <a:fillRect/>
          </a:stretch>
        </p:blipFill>
        <p:spPr>
          <a:xfrm>
            <a:off x="3641463" y="1947437"/>
            <a:ext cx="161944" cy="99978"/>
          </a:xfrm>
          <a:prstGeom prst="rect">
            <a:avLst/>
          </a:prstGeom>
        </p:spPr>
      </p:pic>
      <p:sp>
        <p:nvSpPr>
          <p:cNvPr id="42" name="bg object 42"/>
          <p:cNvSpPr/>
          <p:nvPr/>
        </p:nvSpPr>
        <p:spPr>
          <a:xfrm>
            <a:off x="785316" y="10523239"/>
            <a:ext cx="18533745" cy="0"/>
          </a:xfrm>
          <a:custGeom>
            <a:avLst/>
            <a:gdLst/>
            <a:ahLst/>
            <a:cxnLst/>
            <a:rect l="l" t="t" r="r" b="b"/>
            <a:pathLst>
              <a:path w="18533745">
                <a:moveTo>
                  <a:pt x="0" y="0"/>
                </a:moveTo>
                <a:lnTo>
                  <a:pt x="18533467" y="0"/>
                </a:lnTo>
              </a:path>
            </a:pathLst>
          </a:custGeom>
          <a:ln w="10470">
            <a:solidFill>
              <a:srgbClr val="FFFFFF"/>
            </a:solidFill>
          </a:ln>
        </p:spPr>
        <p:txBody>
          <a:bodyPr wrap="square" lIns="0" tIns="0" rIns="0" bIns="0" rtlCol="0"/>
          <a:lstStyle/>
          <a:p>
            <a:endParaRPr/>
          </a:p>
        </p:txBody>
      </p:sp>
      <p:pic>
        <p:nvPicPr>
          <p:cNvPr id="43" name="bg object 43"/>
          <p:cNvPicPr/>
          <p:nvPr/>
        </p:nvPicPr>
        <p:blipFill>
          <a:blip r:embed="rId20" cstate="print"/>
          <a:stretch>
            <a:fillRect/>
          </a:stretch>
        </p:blipFill>
        <p:spPr>
          <a:xfrm>
            <a:off x="11824298" y="0"/>
            <a:ext cx="8279801" cy="11308556"/>
          </a:xfrm>
          <a:prstGeom prst="rect">
            <a:avLst/>
          </a:prstGeom>
        </p:spPr>
      </p:pic>
      <p:sp>
        <p:nvSpPr>
          <p:cNvPr id="2" name="Holder 2"/>
          <p:cNvSpPr>
            <a:spLocks noGrp="1"/>
          </p:cNvSpPr>
          <p:nvPr>
            <p:ph type="title"/>
          </p:nvPr>
        </p:nvSpPr>
        <p:spPr/>
        <p:txBody>
          <a:bodyPr lIns="0" tIns="0" rIns="0" bIns="0"/>
          <a:lstStyle>
            <a:lvl1pPr>
              <a:defRPr sz="6000" b="1" i="0">
                <a:solidFill>
                  <a:srgbClr val="315083"/>
                </a:solidFill>
                <a:latin typeface="Ubuntu"/>
                <a:cs typeface="Ubuntu"/>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7/17/2023</a:t>
            </a:fld>
            <a:endParaRPr lang="en-US"/>
          </a:p>
        </p:txBody>
      </p:sp>
      <p:sp>
        <p:nvSpPr>
          <p:cNvPr id="5" name="Holder 5"/>
          <p:cNvSpPr>
            <a:spLocks noGrp="1"/>
          </p:cNvSpPr>
          <p:nvPr>
            <p:ph type="sldNum" sz="quarter" idx="7"/>
          </p:nvPr>
        </p:nvSpPr>
        <p:spPr/>
        <p:txBody>
          <a:bodyPr lIns="0" tIns="0" rIns="0" bIns="0"/>
          <a:lstStyle>
            <a:lvl1pPr>
              <a:defRPr sz="1150" b="1" i="0">
                <a:solidFill>
                  <a:srgbClr val="315083"/>
                </a:solidFill>
                <a:latin typeface="Ubuntu"/>
                <a:cs typeface="Ubuntu"/>
              </a:defRPr>
            </a:lvl1pPr>
          </a:lstStyle>
          <a:p>
            <a:pPr marL="38100">
              <a:lnSpc>
                <a:spcPct val="100000"/>
              </a:lnSpc>
              <a:spcBef>
                <a:spcPts val="25"/>
              </a:spcBef>
            </a:pPr>
            <a:fld id="{81D60167-4931-47E6-BA6A-407CBD079E47}" type="slidenum">
              <a:rPr dirty="0"/>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7/17/2023</a:t>
            </a:fld>
            <a:endParaRPr lang="en-US"/>
          </a:p>
        </p:txBody>
      </p:sp>
      <p:sp>
        <p:nvSpPr>
          <p:cNvPr id="4" name="Holder 4"/>
          <p:cNvSpPr>
            <a:spLocks noGrp="1"/>
          </p:cNvSpPr>
          <p:nvPr>
            <p:ph type="sldNum" sz="quarter" idx="7"/>
          </p:nvPr>
        </p:nvSpPr>
        <p:spPr/>
        <p:txBody>
          <a:bodyPr lIns="0" tIns="0" rIns="0" bIns="0"/>
          <a:lstStyle>
            <a:lvl1pPr>
              <a:defRPr sz="1150" b="1" i="0">
                <a:solidFill>
                  <a:srgbClr val="315083"/>
                </a:solidFill>
                <a:latin typeface="Ubuntu"/>
                <a:cs typeface="Ubuntu"/>
              </a:defRPr>
            </a:lvl1pPr>
          </a:lstStyle>
          <a:p>
            <a:pPr marL="38100">
              <a:lnSpc>
                <a:spcPct val="100000"/>
              </a:lnSpc>
              <a:spcBef>
                <a:spcPts val="25"/>
              </a:spcBef>
            </a:pPr>
            <a:fld id="{81D60167-4931-47E6-BA6A-407CBD079E47}" type="slidenum">
              <a:rPr dirty="0"/>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523544" y="10261467"/>
            <a:ext cx="19057620" cy="0"/>
          </a:xfrm>
          <a:custGeom>
            <a:avLst/>
            <a:gdLst/>
            <a:ahLst/>
            <a:cxnLst/>
            <a:rect l="l" t="t" r="r" b="b"/>
            <a:pathLst>
              <a:path w="19057620">
                <a:moveTo>
                  <a:pt x="0" y="0"/>
                </a:moveTo>
                <a:lnTo>
                  <a:pt x="19057011" y="0"/>
                </a:lnTo>
              </a:path>
            </a:pathLst>
          </a:custGeom>
          <a:ln w="5235">
            <a:solidFill>
              <a:srgbClr val="000000"/>
            </a:solidFill>
          </a:ln>
        </p:spPr>
        <p:txBody>
          <a:bodyPr wrap="square" lIns="0" tIns="0" rIns="0" bIns="0" rtlCol="0"/>
          <a:lstStyle/>
          <a:p>
            <a:endParaRPr/>
          </a:p>
        </p:txBody>
      </p:sp>
      <p:sp>
        <p:nvSpPr>
          <p:cNvPr id="17" name="bg object 17"/>
          <p:cNvSpPr/>
          <p:nvPr/>
        </p:nvSpPr>
        <p:spPr>
          <a:xfrm>
            <a:off x="2052293" y="10383140"/>
            <a:ext cx="0" cy="199390"/>
          </a:xfrm>
          <a:custGeom>
            <a:avLst/>
            <a:gdLst/>
            <a:ahLst/>
            <a:cxnLst/>
            <a:rect l="l" t="t" r="r" b="b"/>
            <a:pathLst>
              <a:path h="199390">
                <a:moveTo>
                  <a:pt x="0" y="198946"/>
                </a:moveTo>
                <a:lnTo>
                  <a:pt x="0" y="0"/>
                </a:lnTo>
              </a:path>
            </a:pathLst>
          </a:custGeom>
          <a:ln w="20941">
            <a:solidFill>
              <a:srgbClr val="F43882"/>
            </a:solidFill>
          </a:ln>
        </p:spPr>
        <p:txBody>
          <a:bodyPr wrap="square" lIns="0" tIns="0" rIns="0" bIns="0" rtlCol="0"/>
          <a:lstStyle/>
          <a:p>
            <a:endParaRPr/>
          </a:p>
        </p:txBody>
      </p:sp>
      <p:pic>
        <p:nvPicPr>
          <p:cNvPr id="18" name="bg object 18"/>
          <p:cNvPicPr/>
          <p:nvPr/>
        </p:nvPicPr>
        <p:blipFill>
          <a:blip r:embed="rId7" cstate="print"/>
          <a:stretch>
            <a:fillRect/>
          </a:stretch>
        </p:blipFill>
        <p:spPr>
          <a:xfrm>
            <a:off x="0" y="0"/>
            <a:ext cx="20104099" cy="1109914"/>
          </a:xfrm>
          <a:prstGeom prst="rect">
            <a:avLst/>
          </a:prstGeom>
        </p:spPr>
      </p:pic>
      <p:pic>
        <p:nvPicPr>
          <p:cNvPr id="19" name="bg object 19"/>
          <p:cNvPicPr/>
          <p:nvPr/>
        </p:nvPicPr>
        <p:blipFill>
          <a:blip r:embed="rId8" cstate="print"/>
          <a:stretch>
            <a:fillRect/>
          </a:stretch>
        </p:blipFill>
        <p:spPr>
          <a:xfrm>
            <a:off x="785317" y="247463"/>
            <a:ext cx="1089874" cy="614989"/>
          </a:xfrm>
          <a:prstGeom prst="rect">
            <a:avLst/>
          </a:prstGeom>
        </p:spPr>
      </p:pic>
      <p:pic>
        <p:nvPicPr>
          <p:cNvPr id="20" name="bg object 20"/>
          <p:cNvPicPr/>
          <p:nvPr/>
        </p:nvPicPr>
        <p:blipFill>
          <a:blip r:embed="rId9" cstate="print"/>
          <a:stretch>
            <a:fillRect/>
          </a:stretch>
        </p:blipFill>
        <p:spPr>
          <a:xfrm>
            <a:off x="1958788" y="315027"/>
            <a:ext cx="971838" cy="509597"/>
          </a:xfrm>
          <a:prstGeom prst="rect">
            <a:avLst/>
          </a:prstGeom>
        </p:spPr>
      </p:pic>
      <p:sp>
        <p:nvSpPr>
          <p:cNvPr id="2" name="Holder 2"/>
          <p:cNvSpPr>
            <a:spLocks noGrp="1"/>
          </p:cNvSpPr>
          <p:nvPr>
            <p:ph type="title"/>
          </p:nvPr>
        </p:nvSpPr>
        <p:spPr>
          <a:xfrm>
            <a:off x="772616" y="1847178"/>
            <a:ext cx="6537959" cy="1534795"/>
          </a:xfrm>
          <a:prstGeom prst="rect">
            <a:avLst/>
          </a:prstGeom>
        </p:spPr>
        <p:txBody>
          <a:bodyPr wrap="square" lIns="0" tIns="0" rIns="0" bIns="0">
            <a:spAutoFit/>
          </a:bodyPr>
          <a:lstStyle>
            <a:lvl1pPr>
              <a:defRPr sz="6000" b="1" i="0">
                <a:solidFill>
                  <a:srgbClr val="315083"/>
                </a:solidFill>
                <a:latin typeface="Ubuntu"/>
                <a:cs typeface="Ubuntu"/>
              </a:defRPr>
            </a:lvl1pPr>
          </a:lstStyle>
          <a:p>
            <a:endParaRPr/>
          </a:p>
        </p:txBody>
      </p:sp>
      <p:sp>
        <p:nvSpPr>
          <p:cNvPr id="3" name="Holder 3"/>
          <p:cNvSpPr>
            <a:spLocks noGrp="1"/>
          </p:cNvSpPr>
          <p:nvPr>
            <p:ph type="body" idx="1"/>
          </p:nvPr>
        </p:nvSpPr>
        <p:spPr>
          <a:xfrm>
            <a:off x="772616" y="4108522"/>
            <a:ext cx="10126980" cy="3981450"/>
          </a:xfrm>
          <a:prstGeom prst="rect">
            <a:avLst/>
          </a:prstGeom>
        </p:spPr>
        <p:txBody>
          <a:bodyPr wrap="square" lIns="0" tIns="0" rIns="0" bIns="0">
            <a:spAutoFit/>
          </a:bodyPr>
          <a:lstStyle>
            <a:lvl1pPr>
              <a:defRPr sz="2350" b="0" i="0">
                <a:solidFill>
                  <a:srgbClr val="7F7F7F"/>
                </a:solidFill>
                <a:latin typeface="Ubuntu-Light"/>
                <a:cs typeface="Ubuntu-Light"/>
              </a:defRPr>
            </a:lvl1pPr>
          </a:lstStyle>
          <a:p>
            <a:endParaRPr/>
          </a:p>
        </p:txBody>
      </p:sp>
      <p:sp>
        <p:nvSpPr>
          <p:cNvPr id="4" name="Holder 4"/>
          <p:cNvSpPr>
            <a:spLocks noGrp="1"/>
          </p:cNvSpPr>
          <p:nvPr>
            <p:ph type="ftr" sz="quarter" idx="5"/>
          </p:nvPr>
        </p:nvSpPr>
        <p:spPr>
          <a:xfrm>
            <a:off x="6835394" y="10517696"/>
            <a:ext cx="6433312" cy="565467"/>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1005205" y="10517696"/>
            <a:ext cx="4623943" cy="565467"/>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7/17/2023</a:t>
            </a:fld>
            <a:endParaRPr lang="en-US"/>
          </a:p>
        </p:txBody>
      </p:sp>
      <p:sp>
        <p:nvSpPr>
          <p:cNvPr id="6" name="Holder 6"/>
          <p:cNvSpPr>
            <a:spLocks noGrp="1"/>
          </p:cNvSpPr>
          <p:nvPr>
            <p:ph type="sldNum" sz="quarter" idx="7"/>
          </p:nvPr>
        </p:nvSpPr>
        <p:spPr>
          <a:xfrm>
            <a:off x="19459192" y="10390166"/>
            <a:ext cx="172719" cy="189865"/>
          </a:xfrm>
          <a:prstGeom prst="rect">
            <a:avLst/>
          </a:prstGeom>
        </p:spPr>
        <p:txBody>
          <a:bodyPr wrap="square" lIns="0" tIns="0" rIns="0" bIns="0">
            <a:spAutoFit/>
          </a:bodyPr>
          <a:lstStyle>
            <a:lvl1pPr>
              <a:defRPr sz="1150" b="1" i="0">
                <a:solidFill>
                  <a:srgbClr val="315083"/>
                </a:solidFill>
                <a:latin typeface="Ubuntu"/>
                <a:cs typeface="Ubuntu"/>
              </a:defRPr>
            </a:lvl1pPr>
          </a:lstStyle>
          <a:p>
            <a:pPr marL="38100">
              <a:lnSpc>
                <a:spcPct val="100000"/>
              </a:lnSpc>
              <a:spcBef>
                <a:spcPts val="25"/>
              </a:spcBef>
            </a:pPr>
            <a:fld id="{81D60167-4931-47E6-BA6A-407CBD079E47}" type="slidenum">
              <a:rPr dirty="0"/>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14.png"/><Relationship Id="rId18" Type="http://schemas.openxmlformats.org/officeDocument/2006/relationships/image" Target="../media/image19.png"/><Relationship Id="rId3" Type="http://schemas.openxmlformats.org/officeDocument/2006/relationships/image" Target="../media/image4.png"/><Relationship Id="rId7" Type="http://schemas.openxmlformats.org/officeDocument/2006/relationships/image" Target="../media/image8.png"/><Relationship Id="rId12" Type="http://schemas.openxmlformats.org/officeDocument/2006/relationships/image" Target="../media/image13.png"/><Relationship Id="rId17" Type="http://schemas.openxmlformats.org/officeDocument/2006/relationships/image" Target="../media/image18.png"/><Relationship Id="rId2" Type="http://schemas.openxmlformats.org/officeDocument/2006/relationships/notesSlide" Target="../notesSlides/notesSlide1.xml"/><Relationship Id="rId16" Type="http://schemas.openxmlformats.org/officeDocument/2006/relationships/image" Target="../media/image17.png"/><Relationship Id="rId20" Type="http://schemas.openxmlformats.org/officeDocument/2006/relationships/image" Target="../media/image21.png"/><Relationship Id="rId1" Type="http://schemas.openxmlformats.org/officeDocument/2006/relationships/slideLayout" Target="../slideLayouts/slideLayout2.xml"/><Relationship Id="rId6" Type="http://schemas.openxmlformats.org/officeDocument/2006/relationships/image" Target="../media/image7.png"/><Relationship Id="rId11" Type="http://schemas.openxmlformats.org/officeDocument/2006/relationships/image" Target="../media/image12.png"/><Relationship Id="rId5" Type="http://schemas.openxmlformats.org/officeDocument/2006/relationships/image" Target="../media/image6.png"/><Relationship Id="rId15" Type="http://schemas.openxmlformats.org/officeDocument/2006/relationships/image" Target="../media/image16.png"/><Relationship Id="rId10" Type="http://schemas.openxmlformats.org/officeDocument/2006/relationships/image" Target="../media/image11.png"/><Relationship Id="rId19" Type="http://schemas.openxmlformats.org/officeDocument/2006/relationships/image" Target="../media/image20.png"/><Relationship Id="rId4" Type="http://schemas.openxmlformats.org/officeDocument/2006/relationships/image" Target="../media/image5.png"/><Relationship Id="rId9" Type="http://schemas.openxmlformats.org/officeDocument/2006/relationships/image" Target="../media/image10.png"/><Relationship Id="rId14" Type="http://schemas.openxmlformats.org/officeDocument/2006/relationships/image" Target="../media/image15.png"/></Relationships>
</file>

<file path=ppt/slides/_rels/slide10.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36.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25.png"/></Relationships>
</file>

<file path=ppt/slides/_rels/slide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29.jpeg"/></Relationships>
</file>

<file path=ppt/slides/_rels/slide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31.png"/></Relationships>
</file>

<file path=ppt/slides/_rels/slide8.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object 2"/>
          <p:cNvPicPr/>
          <p:nvPr/>
        </p:nvPicPr>
        <p:blipFill>
          <a:blip r:embed="rId3" cstate="print"/>
          <a:stretch>
            <a:fillRect/>
          </a:stretch>
        </p:blipFill>
        <p:spPr>
          <a:xfrm>
            <a:off x="0" y="0"/>
            <a:ext cx="20104099" cy="11308556"/>
          </a:xfrm>
          <a:prstGeom prst="rect">
            <a:avLst/>
          </a:prstGeom>
        </p:spPr>
      </p:pic>
      <p:sp>
        <p:nvSpPr>
          <p:cNvPr id="3" name="object 3"/>
          <p:cNvSpPr txBox="1">
            <a:spLocks noGrp="1"/>
          </p:cNvSpPr>
          <p:nvPr>
            <p:ph type="title"/>
          </p:nvPr>
        </p:nvSpPr>
        <p:spPr>
          <a:xfrm>
            <a:off x="494638" y="2400379"/>
            <a:ext cx="19114821" cy="2492990"/>
          </a:xfrm>
          <a:prstGeom prst="rect">
            <a:avLst/>
          </a:prstGeom>
        </p:spPr>
        <p:txBody>
          <a:bodyPr vert="horz" wrap="square" lIns="0" tIns="15240" rIns="0" bIns="0" rtlCol="0" anchor="t">
            <a:spAutoFit/>
          </a:bodyPr>
          <a:lstStyle/>
          <a:p>
            <a:pPr marL="12700">
              <a:spcBef>
                <a:spcPts val="120"/>
              </a:spcBef>
            </a:pPr>
            <a:r>
              <a:rPr lang="en-GB" sz="8050" dirty="0">
                <a:solidFill>
                  <a:srgbClr val="FFFFFF"/>
                </a:solidFill>
              </a:rPr>
              <a:t>Clinical Governance Framework DRAFT QSIC Update</a:t>
            </a:r>
            <a:endParaRPr sz="8050" dirty="0"/>
          </a:p>
        </p:txBody>
      </p:sp>
      <p:sp>
        <p:nvSpPr>
          <p:cNvPr id="4" name="object 4"/>
          <p:cNvSpPr txBox="1"/>
          <p:nvPr/>
        </p:nvSpPr>
        <p:spPr>
          <a:xfrm>
            <a:off x="1087839" y="5039017"/>
            <a:ext cx="13157291" cy="3658694"/>
          </a:xfrm>
          <a:prstGeom prst="rect">
            <a:avLst/>
          </a:prstGeom>
        </p:spPr>
        <p:txBody>
          <a:bodyPr vert="horz" wrap="square" lIns="0" tIns="11430" rIns="0" bIns="0" rtlCol="0">
            <a:spAutoFit/>
          </a:bodyPr>
          <a:lstStyle/>
          <a:p>
            <a:pPr marL="12700">
              <a:lnSpc>
                <a:spcPct val="100000"/>
              </a:lnSpc>
              <a:spcBef>
                <a:spcPts val="90"/>
              </a:spcBef>
            </a:pPr>
            <a:r>
              <a:rPr lang="en-GB" sz="5000" spc="-10" dirty="0">
                <a:solidFill>
                  <a:srgbClr val="FFFFFF"/>
                </a:solidFill>
                <a:latin typeface="Ubuntu-Light"/>
                <a:cs typeface="Ubuntu-Light"/>
              </a:rPr>
              <a:t>Rhiannon Beaumont-Wood/ Angela Cook</a:t>
            </a:r>
          </a:p>
          <a:p>
            <a:pPr marL="12700">
              <a:lnSpc>
                <a:spcPct val="100000"/>
              </a:lnSpc>
              <a:spcBef>
                <a:spcPts val="90"/>
              </a:spcBef>
            </a:pPr>
            <a:r>
              <a:rPr lang="en-GB" sz="5000" spc="-10" dirty="0">
                <a:solidFill>
                  <a:srgbClr val="FFFFFF"/>
                </a:solidFill>
                <a:latin typeface="Ubuntu-Light"/>
                <a:cs typeface="Ubuntu-Light"/>
              </a:rPr>
              <a:t>Meng Khaw</a:t>
            </a:r>
          </a:p>
          <a:p>
            <a:pPr marL="12700">
              <a:lnSpc>
                <a:spcPct val="100000"/>
              </a:lnSpc>
              <a:spcBef>
                <a:spcPts val="90"/>
              </a:spcBef>
            </a:pPr>
            <a:r>
              <a:rPr lang="en-GB" sz="5000" spc="-10" dirty="0">
                <a:solidFill>
                  <a:srgbClr val="FFFFFF"/>
                </a:solidFill>
                <a:latin typeface="Ubuntu-Light"/>
                <a:cs typeface="Ubuntu-Light"/>
              </a:rPr>
              <a:t>Wayne Jepson</a:t>
            </a:r>
          </a:p>
          <a:p>
            <a:pPr marL="12700">
              <a:lnSpc>
                <a:spcPct val="100000"/>
              </a:lnSpc>
              <a:spcBef>
                <a:spcPts val="90"/>
              </a:spcBef>
            </a:pPr>
            <a:r>
              <a:rPr lang="en-GB" sz="5000" spc="-10" dirty="0">
                <a:solidFill>
                  <a:srgbClr val="FFFFFF"/>
                </a:solidFill>
                <a:latin typeface="Ubuntu-Light"/>
                <a:cs typeface="Ubuntu-Light"/>
              </a:rPr>
              <a:t>Paula Mitchell</a:t>
            </a:r>
          </a:p>
          <a:p>
            <a:pPr marL="12700">
              <a:lnSpc>
                <a:spcPct val="100000"/>
              </a:lnSpc>
              <a:spcBef>
                <a:spcPts val="1785"/>
              </a:spcBef>
            </a:pPr>
            <a:r>
              <a:rPr lang="en-GB" sz="1950" spc="-10" dirty="0">
                <a:solidFill>
                  <a:srgbClr val="FFFFFF"/>
                </a:solidFill>
                <a:latin typeface="Ubuntu"/>
                <a:cs typeface="Ubuntu"/>
              </a:rPr>
              <a:t>18</a:t>
            </a:r>
            <a:r>
              <a:rPr sz="1950" spc="-10" dirty="0">
                <a:solidFill>
                  <a:srgbClr val="FFFFFF"/>
                </a:solidFill>
                <a:latin typeface="Ubuntu"/>
                <a:cs typeface="Ubuntu"/>
              </a:rPr>
              <a:t>/</a:t>
            </a:r>
            <a:r>
              <a:rPr lang="en-GB" sz="1950" spc="-10" dirty="0">
                <a:solidFill>
                  <a:srgbClr val="FFFFFF"/>
                </a:solidFill>
                <a:latin typeface="Ubuntu"/>
                <a:cs typeface="Ubuntu"/>
              </a:rPr>
              <a:t>07</a:t>
            </a:r>
            <a:r>
              <a:rPr sz="1950" spc="-10" dirty="0">
                <a:solidFill>
                  <a:srgbClr val="FFFFFF"/>
                </a:solidFill>
                <a:latin typeface="Ubuntu"/>
                <a:cs typeface="Ubuntu"/>
              </a:rPr>
              <a:t>/</a:t>
            </a:r>
            <a:r>
              <a:rPr lang="en-GB" sz="1950" spc="-10" dirty="0">
                <a:solidFill>
                  <a:srgbClr val="FFFFFF"/>
                </a:solidFill>
                <a:latin typeface="Ubuntu"/>
                <a:cs typeface="Ubuntu"/>
              </a:rPr>
              <a:t>23</a:t>
            </a:r>
            <a:endParaRPr sz="1950" dirty="0">
              <a:latin typeface="Ubuntu"/>
              <a:cs typeface="Ubuntu"/>
            </a:endParaRPr>
          </a:p>
        </p:txBody>
      </p:sp>
      <p:grpSp>
        <p:nvGrpSpPr>
          <p:cNvPr id="5" name="object 5"/>
          <p:cNvGrpSpPr/>
          <p:nvPr/>
        </p:nvGrpSpPr>
        <p:grpSpPr>
          <a:xfrm>
            <a:off x="785316" y="1047096"/>
            <a:ext cx="18533745" cy="9481820"/>
            <a:chOff x="785316" y="1047096"/>
            <a:chExt cx="18533745" cy="9481820"/>
          </a:xfrm>
        </p:grpSpPr>
        <p:sp>
          <p:nvSpPr>
            <p:cNvPr id="6" name="object 6"/>
            <p:cNvSpPr/>
            <p:nvPr/>
          </p:nvSpPr>
          <p:spPr>
            <a:xfrm>
              <a:off x="1245565" y="1164684"/>
              <a:ext cx="833119" cy="833119"/>
            </a:xfrm>
            <a:custGeom>
              <a:avLst/>
              <a:gdLst/>
              <a:ahLst/>
              <a:cxnLst/>
              <a:rect l="l" t="t" r="r" b="b"/>
              <a:pathLst>
                <a:path w="833119" h="833119">
                  <a:moveTo>
                    <a:pt x="302158" y="832662"/>
                  </a:moveTo>
                  <a:lnTo>
                    <a:pt x="298348" y="818870"/>
                  </a:lnTo>
                  <a:lnTo>
                    <a:pt x="295554" y="804684"/>
                  </a:lnTo>
                  <a:lnTo>
                    <a:pt x="293852" y="790143"/>
                  </a:lnTo>
                  <a:lnTo>
                    <a:pt x="293268" y="775284"/>
                  </a:lnTo>
                  <a:lnTo>
                    <a:pt x="293268" y="767295"/>
                  </a:lnTo>
                  <a:lnTo>
                    <a:pt x="293725" y="759434"/>
                  </a:lnTo>
                  <a:lnTo>
                    <a:pt x="294690" y="751674"/>
                  </a:lnTo>
                  <a:lnTo>
                    <a:pt x="246976" y="730224"/>
                  </a:lnTo>
                  <a:lnTo>
                    <a:pt x="203263" y="702246"/>
                  </a:lnTo>
                  <a:lnTo>
                    <a:pt x="164198" y="668388"/>
                  </a:lnTo>
                  <a:lnTo>
                    <a:pt x="130403" y="629259"/>
                  </a:lnTo>
                  <a:lnTo>
                    <a:pt x="102476" y="585508"/>
                  </a:lnTo>
                  <a:lnTo>
                    <a:pt x="81064" y="537756"/>
                  </a:lnTo>
                  <a:lnTo>
                    <a:pt x="73647" y="538632"/>
                  </a:lnTo>
                  <a:lnTo>
                    <a:pt x="66065" y="538848"/>
                  </a:lnTo>
                  <a:lnTo>
                    <a:pt x="58432" y="538848"/>
                  </a:lnTo>
                  <a:lnTo>
                    <a:pt x="43281" y="538264"/>
                  </a:lnTo>
                  <a:lnTo>
                    <a:pt x="28460" y="536536"/>
                  </a:lnTo>
                  <a:lnTo>
                    <a:pt x="14008" y="533666"/>
                  </a:lnTo>
                  <a:lnTo>
                    <a:pt x="0" y="529717"/>
                  </a:lnTo>
                  <a:lnTo>
                    <a:pt x="16027" y="577469"/>
                  </a:lnTo>
                  <a:lnTo>
                    <a:pt x="37299" y="622566"/>
                  </a:lnTo>
                  <a:lnTo>
                    <a:pt x="63436" y="664629"/>
                  </a:lnTo>
                  <a:lnTo>
                    <a:pt x="94094" y="703275"/>
                  </a:lnTo>
                  <a:lnTo>
                    <a:pt x="128879" y="738162"/>
                  </a:lnTo>
                  <a:lnTo>
                    <a:pt x="167449" y="768908"/>
                  </a:lnTo>
                  <a:lnTo>
                    <a:pt x="209423" y="795159"/>
                  </a:lnTo>
                  <a:lnTo>
                    <a:pt x="254457" y="816533"/>
                  </a:lnTo>
                  <a:lnTo>
                    <a:pt x="302158" y="832662"/>
                  </a:lnTo>
                  <a:close/>
                </a:path>
                <a:path w="833119" h="833119">
                  <a:moveTo>
                    <a:pt x="303149" y="0"/>
                  </a:moveTo>
                  <a:lnTo>
                    <a:pt x="255384" y="16027"/>
                  </a:lnTo>
                  <a:lnTo>
                    <a:pt x="210286" y="37299"/>
                  </a:lnTo>
                  <a:lnTo>
                    <a:pt x="168236" y="63436"/>
                  </a:lnTo>
                  <a:lnTo>
                    <a:pt x="129578" y="94081"/>
                  </a:lnTo>
                  <a:lnTo>
                    <a:pt x="94691" y="128866"/>
                  </a:lnTo>
                  <a:lnTo>
                    <a:pt x="63944" y="167436"/>
                  </a:lnTo>
                  <a:lnTo>
                    <a:pt x="37706" y="209423"/>
                  </a:lnTo>
                  <a:lnTo>
                    <a:pt x="16332" y="254444"/>
                  </a:lnTo>
                  <a:lnTo>
                    <a:pt x="190" y="302145"/>
                  </a:lnTo>
                  <a:lnTo>
                    <a:pt x="13982" y="298335"/>
                  </a:lnTo>
                  <a:lnTo>
                    <a:pt x="28168" y="295541"/>
                  </a:lnTo>
                  <a:lnTo>
                    <a:pt x="42710" y="293827"/>
                  </a:lnTo>
                  <a:lnTo>
                    <a:pt x="57569" y="293255"/>
                  </a:lnTo>
                  <a:lnTo>
                    <a:pt x="65582" y="293255"/>
                  </a:lnTo>
                  <a:lnTo>
                    <a:pt x="73431" y="293712"/>
                  </a:lnTo>
                  <a:lnTo>
                    <a:pt x="81191" y="294678"/>
                  </a:lnTo>
                  <a:lnTo>
                    <a:pt x="102654" y="246951"/>
                  </a:lnTo>
                  <a:lnTo>
                    <a:pt x="130619" y="203250"/>
                  </a:lnTo>
                  <a:lnTo>
                    <a:pt x="164477" y="164198"/>
                  </a:lnTo>
                  <a:lnTo>
                    <a:pt x="203606" y="130390"/>
                  </a:lnTo>
                  <a:lnTo>
                    <a:pt x="247345" y="102476"/>
                  </a:lnTo>
                  <a:lnTo>
                    <a:pt x="295109" y="81064"/>
                  </a:lnTo>
                  <a:lnTo>
                    <a:pt x="294208" y="73647"/>
                  </a:lnTo>
                  <a:lnTo>
                    <a:pt x="293979" y="66078"/>
                  </a:lnTo>
                  <a:lnTo>
                    <a:pt x="293979" y="58407"/>
                  </a:lnTo>
                  <a:lnTo>
                    <a:pt x="294576" y="43268"/>
                  </a:lnTo>
                  <a:lnTo>
                    <a:pt x="296316" y="28448"/>
                  </a:lnTo>
                  <a:lnTo>
                    <a:pt x="299186" y="14008"/>
                  </a:lnTo>
                  <a:lnTo>
                    <a:pt x="303149" y="0"/>
                  </a:lnTo>
                  <a:close/>
                </a:path>
                <a:path w="833119" h="833119">
                  <a:moveTo>
                    <a:pt x="832675" y="530682"/>
                  </a:moveTo>
                  <a:lnTo>
                    <a:pt x="818896" y="534504"/>
                  </a:lnTo>
                  <a:lnTo>
                    <a:pt x="804710" y="537298"/>
                  </a:lnTo>
                  <a:lnTo>
                    <a:pt x="790155" y="539000"/>
                  </a:lnTo>
                  <a:lnTo>
                    <a:pt x="775296" y="539572"/>
                  </a:lnTo>
                  <a:lnTo>
                    <a:pt x="767295" y="539572"/>
                  </a:lnTo>
                  <a:lnTo>
                    <a:pt x="759421" y="539140"/>
                  </a:lnTo>
                  <a:lnTo>
                    <a:pt x="751687" y="538149"/>
                  </a:lnTo>
                  <a:lnTo>
                    <a:pt x="730211" y="585876"/>
                  </a:lnTo>
                  <a:lnTo>
                    <a:pt x="702246" y="629589"/>
                  </a:lnTo>
                  <a:lnTo>
                    <a:pt x="668388" y="668655"/>
                  </a:lnTo>
                  <a:lnTo>
                    <a:pt x="629272" y="702462"/>
                  </a:lnTo>
                  <a:lnTo>
                    <a:pt x="585520" y="730377"/>
                  </a:lnTo>
                  <a:lnTo>
                    <a:pt x="537781" y="751789"/>
                  </a:lnTo>
                  <a:lnTo>
                    <a:pt x="538657" y="759206"/>
                  </a:lnTo>
                  <a:lnTo>
                    <a:pt x="536536" y="804405"/>
                  </a:lnTo>
                  <a:lnTo>
                    <a:pt x="529742" y="832853"/>
                  </a:lnTo>
                  <a:lnTo>
                    <a:pt x="577494" y="816825"/>
                  </a:lnTo>
                  <a:lnTo>
                    <a:pt x="622579" y="795566"/>
                  </a:lnTo>
                  <a:lnTo>
                    <a:pt x="664641" y="769416"/>
                  </a:lnTo>
                  <a:lnTo>
                    <a:pt x="703287" y="738771"/>
                  </a:lnTo>
                  <a:lnTo>
                    <a:pt x="738174" y="703973"/>
                  </a:lnTo>
                  <a:lnTo>
                    <a:pt x="768921" y="665403"/>
                  </a:lnTo>
                  <a:lnTo>
                    <a:pt x="795159" y="623430"/>
                  </a:lnTo>
                  <a:lnTo>
                    <a:pt x="816533" y="578396"/>
                  </a:lnTo>
                  <a:lnTo>
                    <a:pt x="832675" y="530682"/>
                  </a:lnTo>
                  <a:close/>
                </a:path>
                <a:path w="833119" h="833119">
                  <a:moveTo>
                    <a:pt x="832878" y="303110"/>
                  </a:moveTo>
                  <a:lnTo>
                    <a:pt x="816838" y="255358"/>
                  </a:lnTo>
                  <a:lnTo>
                    <a:pt x="795566" y="210273"/>
                  </a:lnTo>
                  <a:lnTo>
                    <a:pt x="769429" y="168211"/>
                  </a:lnTo>
                  <a:lnTo>
                    <a:pt x="738771" y="129565"/>
                  </a:lnTo>
                  <a:lnTo>
                    <a:pt x="703973" y="94691"/>
                  </a:lnTo>
                  <a:lnTo>
                    <a:pt x="665403" y="63944"/>
                  </a:lnTo>
                  <a:lnTo>
                    <a:pt x="623430" y="37706"/>
                  </a:lnTo>
                  <a:lnTo>
                    <a:pt x="578408" y="16332"/>
                  </a:lnTo>
                  <a:lnTo>
                    <a:pt x="530694" y="190"/>
                  </a:lnTo>
                  <a:lnTo>
                    <a:pt x="534517" y="13970"/>
                  </a:lnTo>
                  <a:lnTo>
                    <a:pt x="537311" y="28155"/>
                  </a:lnTo>
                  <a:lnTo>
                    <a:pt x="539026" y="42710"/>
                  </a:lnTo>
                  <a:lnTo>
                    <a:pt x="539597" y="57556"/>
                  </a:lnTo>
                  <a:lnTo>
                    <a:pt x="539597" y="65557"/>
                  </a:lnTo>
                  <a:lnTo>
                    <a:pt x="539140" y="73418"/>
                  </a:lnTo>
                  <a:lnTo>
                    <a:pt x="538187" y="81178"/>
                  </a:lnTo>
                  <a:lnTo>
                    <a:pt x="585901" y="102641"/>
                  </a:lnTo>
                  <a:lnTo>
                    <a:pt x="629602" y="130606"/>
                  </a:lnTo>
                  <a:lnTo>
                    <a:pt x="668667" y="164465"/>
                  </a:lnTo>
                  <a:lnTo>
                    <a:pt x="702462" y="203581"/>
                  </a:lnTo>
                  <a:lnTo>
                    <a:pt x="730377" y="247319"/>
                  </a:lnTo>
                  <a:lnTo>
                    <a:pt x="751789" y="295071"/>
                  </a:lnTo>
                  <a:lnTo>
                    <a:pt x="759206" y="294182"/>
                  </a:lnTo>
                  <a:lnTo>
                    <a:pt x="774446" y="293979"/>
                  </a:lnTo>
                  <a:lnTo>
                    <a:pt x="789584" y="294576"/>
                  </a:lnTo>
                  <a:lnTo>
                    <a:pt x="804405" y="296316"/>
                  </a:lnTo>
                  <a:lnTo>
                    <a:pt x="818845" y="299173"/>
                  </a:lnTo>
                  <a:lnTo>
                    <a:pt x="832878" y="303110"/>
                  </a:lnTo>
                  <a:close/>
                </a:path>
              </a:pathLst>
            </a:custGeom>
            <a:solidFill>
              <a:srgbClr val="FFFFFF"/>
            </a:solidFill>
          </p:spPr>
          <p:txBody>
            <a:bodyPr wrap="square" lIns="0" tIns="0" rIns="0" bIns="0" rtlCol="0"/>
            <a:lstStyle/>
            <a:p>
              <a:endParaRPr/>
            </a:p>
          </p:txBody>
        </p:sp>
        <p:pic>
          <p:nvPicPr>
            <p:cNvPr id="7" name="object 7"/>
            <p:cNvPicPr/>
            <p:nvPr/>
          </p:nvPicPr>
          <p:blipFill>
            <a:blip r:embed="rId4" cstate="print"/>
            <a:stretch>
              <a:fillRect/>
            </a:stretch>
          </p:blipFill>
          <p:spPr>
            <a:xfrm>
              <a:off x="2305486" y="1164438"/>
              <a:ext cx="715271" cy="885185"/>
            </a:xfrm>
            <a:prstGeom prst="rect">
              <a:avLst/>
            </a:prstGeom>
          </p:spPr>
        </p:pic>
        <p:sp>
          <p:nvSpPr>
            <p:cNvPr id="8" name="object 8"/>
            <p:cNvSpPr/>
            <p:nvPr/>
          </p:nvSpPr>
          <p:spPr>
            <a:xfrm>
              <a:off x="1127988" y="1047108"/>
              <a:ext cx="2197100" cy="1068070"/>
            </a:xfrm>
            <a:custGeom>
              <a:avLst/>
              <a:gdLst/>
              <a:ahLst/>
              <a:cxnLst/>
              <a:rect l="l" t="t" r="r" b="b"/>
              <a:pathLst>
                <a:path w="2197100" h="1068070">
                  <a:moveTo>
                    <a:pt x="388213" y="419315"/>
                  </a:moveTo>
                  <a:lnTo>
                    <a:pt x="355752" y="438188"/>
                  </a:lnTo>
                  <a:lnTo>
                    <a:pt x="335140" y="452475"/>
                  </a:lnTo>
                  <a:lnTo>
                    <a:pt x="317538" y="469328"/>
                  </a:lnTo>
                  <a:lnTo>
                    <a:pt x="294132" y="495947"/>
                  </a:lnTo>
                  <a:lnTo>
                    <a:pt x="263321" y="526796"/>
                  </a:lnTo>
                  <a:lnTo>
                    <a:pt x="226364" y="552526"/>
                  </a:lnTo>
                  <a:lnTo>
                    <a:pt x="185635" y="566661"/>
                  </a:lnTo>
                  <a:lnTo>
                    <a:pt x="143484" y="562673"/>
                  </a:lnTo>
                  <a:lnTo>
                    <a:pt x="102273" y="534085"/>
                  </a:lnTo>
                  <a:lnTo>
                    <a:pt x="136931" y="508139"/>
                  </a:lnTo>
                  <a:lnTo>
                    <a:pt x="172516" y="500468"/>
                  </a:lnTo>
                  <a:lnTo>
                    <a:pt x="207619" y="507136"/>
                  </a:lnTo>
                  <a:lnTo>
                    <a:pt x="240830" y="524243"/>
                  </a:lnTo>
                  <a:lnTo>
                    <a:pt x="247230" y="521843"/>
                  </a:lnTo>
                  <a:lnTo>
                    <a:pt x="253796" y="517105"/>
                  </a:lnTo>
                  <a:lnTo>
                    <a:pt x="264464" y="506463"/>
                  </a:lnTo>
                  <a:lnTo>
                    <a:pt x="287883" y="481380"/>
                  </a:lnTo>
                  <a:lnTo>
                    <a:pt x="292277" y="477443"/>
                  </a:lnTo>
                  <a:lnTo>
                    <a:pt x="295770" y="472897"/>
                  </a:lnTo>
                  <a:lnTo>
                    <a:pt x="257644" y="448729"/>
                  </a:lnTo>
                  <a:lnTo>
                    <a:pt x="219862" y="433298"/>
                  </a:lnTo>
                  <a:lnTo>
                    <a:pt x="182435" y="426783"/>
                  </a:lnTo>
                  <a:lnTo>
                    <a:pt x="145351" y="429361"/>
                  </a:lnTo>
                  <a:lnTo>
                    <a:pt x="108572" y="441198"/>
                  </a:lnTo>
                  <a:lnTo>
                    <a:pt x="72097" y="462483"/>
                  </a:lnTo>
                  <a:lnTo>
                    <a:pt x="35915" y="493382"/>
                  </a:lnTo>
                  <a:lnTo>
                    <a:pt x="0" y="534085"/>
                  </a:lnTo>
                  <a:lnTo>
                    <a:pt x="38481" y="577240"/>
                  </a:lnTo>
                  <a:lnTo>
                    <a:pt x="77152" y="609130"/>
                  </a:lnTo>
                  <a:lnTo>
                    <a:pt x="115912" y="630174"/>
                  </a:lnTo>
                  <a:lnTo>
                    <a:pt x="154686" y="640778"/>
                  </a:lnTo>
                  <a:lnTo>
                    <a:pt x="193408" y="641375"/>
                  </a:lnTo>
                  <a:lnTo>
                    <a:pt x="231965" y="632383"/>
                  </a:lnTo>
                  <a:lnTo>
                    <a:pt x="270294" y="614210"/>
                  </a:lnTo>
                  <a:lnTo>
                    <a:pt x="308305" y="587298"/>
                  </a:lnTo>
                  <a:lnTo>
                    <a:pt x="340321" y="556082"/>
                  </a:lnTo>
                  <a:lnTo>
                    <a:pt x="361581" y="534085"/>
                  </a:lnTo>
                  <a:lnTo>
                    <a:pt x="361505" y="506666"/>
                  </a:lnTo>
                  <a:lnTo>
                    <a:pt x="364261" y="485584"/>
                  </a:lnTo>
                  <a:lnTo>
                    <a:pt x="372325" y="460044"/>
                  </a:lnTo>
                  <a:lnTo>
                    <a:pt x="388213" y="419315"/>
                  </a:lnTo>
                  <a:close/>
                </a:path>
                <a:path w="2197100" h="1068070">
                  <a:moveTo>
                    <a:pt x="521716" y="370547"/>
                  </a:moveTo>
                  <a:lnTo>
                    <a:pt x="469442" y="318236"/>
                  </a:lnTo>
                  <a:lnTo>
                    <a:pt x="462508" y="325094"/>
                  </a:lnTo>
                  <a:lnTo>
                    <a:pt x="445770" y="344068"/>
                  </a:lnTo>
                  <a:lnTo>
                    <a:pt x="407225" y="408736"/>
                  </a:lnTo>
                  <a:lnTo>
                    <a:pt x="393941" y="445998"/>
                  </a:lnTo>
                  <a:lnTo>
                    <a:pt x="383806" y="485749"/>
                  </a:lnTo>
                  <a:lnTo>
                    <a:pt x="377101" y="533539"/>
                  </a:lnTo>
                  <a:lnTo>
                    <a:pt x="384238" y="539242"/>
                  </a:lnTo>
                  <a:lnTo>
                    <a:pt x="402132" y="552323"/>
                  </a:lnTo>
                  <a:lnTo>
                    <a:pt x="425488" y="566699"/>
                  </a:lnTo>
                  <a:lnTo>
                    <a:pt x="448983" y="576287"/>
                  </a:lnTo>
                  <a:lnTo>
                    <a:pt x="449529" y="567143"/>
                  </a:lnTo>
                  <a:lnTo>
                    <a:pt x="452005" y="542925"/>
                  </a:lnTo>
                  <a:lnTo>
                    <a:pt x="467956" y="468541"/>
                  </a:lnTo>
                  <a:lnTo>
                    <a:pt x="489127" y="410298"/>
                  </a:lnTo>
                  <a:lnTo>
                    <a:pt x="501472" y="392709"/>
                  </a:lnTo>
                  <a:lnTo>
                    <a:pt x="521716" y="370547"/>
                  </a:lnTo>
                  <a:close/>
                </a:path>
                <a:path w="2197100" h="1068070">
                  <a:moveTo>
                    <a:pt x="576287" y="619023"/>
                  </a:moveTo>
                  <a:lnTo>
                    <a:pt x="508444" y="610285"/>
                  </a:lnTo>
                  <a:lnTo>
                    <a:pt x="468541" y="600049"/>
                  </a:lnTo>
                  <a:lnTo>
                    <a:pt x="410311" y="578866"/>
                  </a:lnTo>
                  <a:lnTo>
                    <a:pt x="370560" y="546303"/>
                  </a:lnTo>
                  <a:lnTo>
                    <a:pt x="318236" y="598563"/>
                  </a:lnTo>
                  <a:lnTo>
                    <a:pt x="372757" y="642683"/>
                  </a:lnTo>
                  <a:lnTo>
                    <a:pt x="408762" y="660768"/>
                  </a:lnTo>
                  <a:lnTo>
                    <a:pt x="446011" y="674052"/>
                  </a:lnTo>
                  <a:lnTo>
                    <a:pt x="485762" y="684187"/>
                  </a:lnTo>
                  <a:lnTo>
                    <a:pt x="533552" y="690918"/>
                  </a:lnTo>
                  <a:lnTo>
                    <a:pt x="539254" y="683768"/>
                  </a:lnTo>
                  <a:lnTo>
                    <a:pt x="552335" y="665861"/>
                  </a:lnTo>
                  <a:lnTo>
                    <a:pt x="566712" y="642518"/>
                  </a:lnTo>
                  <a:lnTo>
                    <a:pt x="576287" y="619023"/>
                  </a:lnTo>
                  <a:close/>
                </a:path>
                <a:path w="2197100" h="1068070">
                  <a:moveTo>
                    <a:pt x="641375" y="874598"/>
                  </a:moveTo>
                  <a:lnTo>
                    <a:pt x="632383" y="836041"/>
                  </a:lnTo>
                  <a:lnTo>
                    <a:pt x="614222" y="797712"/>
                  </a:lnTo>
                  <a:lnTo>
                    <a:pt x="587311" y="759714"/>
                  </a:lnTo>
                  <a:lnTo>
                    <a:pt x="556094" y="727684"/>
                  </a:lnTo>
                  <a:lnTo>
                    <a:pt x="534085" y="706424"/>
                  </a:lnTo>
                  <a:lnTo>
                    <a:pt x="506679" y="706501"/>
                  </a:lnTo>
                  <a:lnTo>
                    <a:pt x="485584" y="703745"/>
                  </a:lnTo>
                  <a:lnTo>
                    <a:pt x="460057" y="695680"/>
                  </a:lnTo>
                  <a:lnTo>
                    <a:pt x="419315" y="679805"/>
                  </a:lnTo>
                  <a:lnTo>
                    <a:pt x="438200" y="712254"/>
                  </a:lnTo>
                  <a:lnTo>
                    <a:pt x="452475" y="732866"/>
                  </a:lnTo>
                  <a:lnTo>
                    <a:pt x="469328" y="750468"/>
                  </a:lnTo>
                  <a:lnTo>
                    <a:pt x="495947" y="773874"/>
                  </a:lnTo>
                  <a:lnTo>
                    <a:pt x="526808" y="804697"/>
                  </a:lnTo>
                  <a:lnTo>
                    <a:pt x="552551" y="841641"/>
                  </a:lnTo>
                  <a:lnTo>
                    <a:pt x="566674" y="882383"/>
                  </a:lnTo>
                  <a:lnTo>
                    <a:pt x="562686" y="924534"/>
                  </a:lnTo>
                  <a:lnTo>
                    <a:pt x="534085" y="965746"/>
                  </a:lnTo>
                  <a:lnTo>
                    <a:pt x="508152" y="931087"/>
                  </a:lnTo>
                  <a:lnTo>
                    <a:pt x="500468" y="895502"/>
                  </a:lnTo>
                  <a:lnTo>
                    <a:pt x="507149" y="860399"/>
                  </a:lnTo>
                  <a:lnTo>
                    <a:pt x="524256" y="827189"/>
                  </a:lnTo>
                  <a:lnTo>
                    <a:pt x="521868" y="820775"/>
                  </a:lnTo>
                  <a:lnTo>
                    <a:pt x="517118" y="814222"/>
                  </a:lnTo>
                  <a:lnTo>
                    <a:pt x="506488" y="803541"/>
                  </a:lnTo>
                  <a:lnTo>
                    <a:pt x="481406" y="780135"/>
                  </a:lnTo>
                  <a:lnTo>
                    <a:pt x="477456" y="775728"/>
                  </a:lnTo>
                  <a:lnTo>
                    <a:pt x="472897" y="772236"/>
                  </a:lnTo>
                  <a:lnTo>
                    <a:pt x="448729" y="810361"/>
                  </a:lnTo>
                  <a:lnTo>
                    <a:pt x="433311" y="848131"/>
                  </a:lnTo>
                  <a:lnTo>
                    <a:pt x="426796" y="885558"/>
                  </a:lnTo>
                  <a:lnTo>
                    <a:pt x="429361" y="922655"/>
                  </a:lnTo>
                  <a:lnTo>
                    <a:pt x="441210" y="959434"/>
                  </a:lnTo>
                  <a:lnTo>
                    <a:pt x="462483" y="995921"/>
                  </a:lnTo>
                  <a:lnTo>
                    <a:pt x="493382" y="1032103"/>
                  </a:lnTo>
                  <a:lnTo>
                    <a:pt x="534085" y="1068019"/>
                  </a:lnTo>
                  <a:lnTo>
                    <a:pt x="577240" y="1029525"/>
                  </a:lnTo>
                  <a:lnTo>
                    <a:pt x="609130" y="990866"/>
                  </a:lnTo>
                  <a:lnTo>
                    <a:pt x="630174" y="952093"/>
                  </a:lnTo>
                  <a:lnTo>
                    <a:pt x="640778" y="913320"/>
                  </a:lnTo>
                  <a:lnTo>
                    <a:pt x="641375" y="874598"/>
                  </a:lnTo>
                  <a:close/>
                </a:path>
                <a:path w="2197100" h="1068070">
                  <a:moveTo>
                    <a:pt x="648690" y="388188"/>
                  </a:moveTo>
                  <a:lnTo>
                    <a:pt x="629818" y="355739"/>
                  </a:lnTo>
                  <a:lnTo>
                    <a:pt x="615543" y="335127"/>
                  </a:lnTo>
                  <a:lnTo>
                    <a:pt x="598690" y="317512"/>
                  </a:lnTo>
                  <a:lnTo>
                    <a:pt x="572071" y="294106"/>
                  </a:lnTo>
                  <a:lnTo>
                    <a:pt x="541210" y="263296"/>
                  </a:lnTo>
                  <a:lnTo>
                    <a:pt x="515467" y="226352"/>
                  </a:lnTo>
                  <a:lnTo>
                    <a:pt x="501345" y="185623"/>
                  </a:lnTo>
                  <a:lnTo>
                    <a:pt x="505333" y="143471"/>
                  </a:lnTo>
                  <a:lnTo>
                    <a:pt x="533946" y="102260"/>
                  </a:lnTo>
                  <a:lnTo>
                    <a:pt x="559866" y="136918"/>
                  </a:lnTo>
                  <a:lnTo>
                    <a:pt x="567537" y="172504"/>
                  </a:lnTo>
                  <a:lnTo>
                    <a:pt x="560870" y="207606"/>
                  </a:lnTo>
                  <a:lnTo>
                    <a:pt x="543763" y="240792"/>
                  </a:lnTo>
                  <a:lnTo>
                    <a:pt x="546163" y="247218"/>
                  </a:lnTo>
                  <a:lnTo>
                    <a:pt x="550900" y="253784"/>
                  </a:lnTo>
                  <a:lnTo>
                    <a:pt x="561530" y="264464"/>
                  </a:lnTo>
                  <a:lnTo>
                    <a:pt x="586625" y="287883"/>
                  </a:lnTo>
                  <a:lnTo>
                    <a:pt x="590550" y="292252"/>
                  </a:lnTo>
                  <a:lnTo>
                    <a:pt x="595109" y="295770"/>
                  </a:lnTo>
                  <a:lnTo>
                    <a:pt x="619277" y="257632"/>
                  </a:lnTo>
                  <a:lnTo>
                    <a:pt x="634707" y="219862"/>
                  </a:lnTo>
                  <a:lnTo>
                    <a:pt x="641223" y="182435"/>
                  </a:lnTo>
                  <a:lnTo>
                    <a:pt x="638657" y="145338"/>
                  </a:lnTo>
                  <a:lnTo>
                    <a:pt x="626821" y="108559"/>
                  </a:lnTo>
                  <a:lnTo>
                    <a:pt x="605536" y="72085"/>
                  </a:lnTo>
                  <a:lnTo>
                    <a:pt x="574636" y="35902"/>
                  </a:lnTo>
                  <a:lnTo>
                    <a:pt x="533946" y="0"/>
                  </a:lnTo>
                  <a:lnTo>
                    <a:pt x="490778" y="38481"/>
                  </a:lnTo>
                  <a:lnTo>
                    <a:pt x="458876" y="77139"/>
                  </a:lnTo>
                  <a:lnTo>
                    <a:pt x="437845" y="115912"/>
                  </a:lnTo>
                  <a:lnTo>
                    <a:pt x="427228" y="154686"/>
                  </a:lnTo>
                  <a:lnTo>
                    <a:pt x="426631" y="193408"/>
                  </a:lnTo>
                  <a:lnTo>
                    <a:pt x="435622" y="231965"/>
                  </a:lnTo>
                  <a:lnTo>
                    <a:pt x="453783" y="270294"/>
                  </a:lnTo>
                  <a:lnTo>
                    <a:pt x="480695" y="308305"/>
                  </a:lnTo>
                  <a:lnTo>
                    <a:pt x="511924" y="340321"/>
                  </a:lnTo>
                  <a:lnTo>
                    <a:pt x="533946" y="361569"/>
                  </a:lnTo>
                  <a:lnTo>
                    <a:pt x="561340" y="361505"/>
                  </a:lnTo>
                  <a:lnTo>
                    <a:pt x="582422" y="364248"/>
                  </a:lnTo>
                  <a:lnTo>
                    <a:pt x="607961" y="372313"/>
                  </a:lnTo>
                  <a:lnTo>
                    <a:pt x="648690" y="388188"/>
                  </a:lnTo>
                  <a:close/>
                </a:path>
                <a:path w="2197100" h="1068070">
                  <a:moveTo>
                    <a:pt x="690918" y="534454"/>
                  </a:moveTo>
                  <a:lnTo>
                    <a:pt x="683768" y="528739"/>
                  </a:lnTo>
                  <a:lnTo>
                    <a:pt x="665873" y="515658"/>
                  </a:lnTo>
                  <a:lnTo>
                    <a:pt x="642531" y="501294"/>
                  </a:lnTo>
                  <a:lnTo>
                    <a:pt x="619036" y="491705"/>
                  </a:lnTo>
                  <a:lnTo>
                    <a:pt x="618490" y="500849"/>
                  </a:lnTo>
                  <a:lnTo>
                    <a:pt x="616013" y="525068"/>
                  </a:lnTo>
                  <a:lnTo>
                    <a:pt x="600075" y="599465"/>
                  </a:lnTo>
                  <a:lnTo>
                    <a:pt x="578878" y="657682"/>
                  </a:lnTo>
                  <a:lnTo>
                    <a:pt x="546303" y="697445"/>
                  </a:lnTo>
                  <a:lnTo>
                    <a:pt x="598563" y="749769"/>
                  </a:lnTo>
                  <a:lnTo>
                    <a:pt x="642708" y="695248"/>
                  </a:lnTo>
                  <a:lnTo>
                    <a:pt x="660793" y="659257"/>
                  </a:lnTo>
                  <a:lnTo>
                    <a:pt x="674065" y="621995"/>
                  </a:lnTo>
                  <a:lnTo>
                    <a:pt x="684199" y="582244"/>
                  </a:lnTo>
                  <a:lnTo>
                    <a:pt x="690918" y="534454"/>
                  </a:lnTo>
                  <a:close/>
                </a:path>
                <a:path w="2197100" h="1068070">
                  <a:moveTo>
                    <a:pt x="749769" y="469430"/>
                  </a:moveTo>
                  <a:lnTo>
                    <a:pt x="695261" y="425310"/>
                  </a:lnTo>
                  <a:lnTo>
                    <a:pt x="659282" y="407225"/>
                  </a:lnTo>
                  <a:lnTo>
                    <a:pt x="622020" y="393941"/>
                  </a:lnTo>
                  <a:lnTo>
                    <a:pt x="582256" y="383806"/>
                  </a:lnTo>
                  <a:lnTo>
                    <a:pt x="534479" y="377088"/>
                  </a:lnTo>
                  <a:lnTo>
                    <a:pt x="528764" y="384238"/>
                  </a:lnTo>
                  <a:lnTo>
                    <a:pt x="515670" y="402132"/>
                  </a:lnTo>
                  <a:lnTo>
                    <a:pt x="501307" y="425488"/>
                  </a:lnTo>
                  <a:lnTo>
                    <a:pt x="491718" y="448983"/>
                  </a:lnTo>
                  <a:lnTo>
                    <a:pt x="500862" y="449516"/>
                  </a:lnTo>
                  <a:lnTo>
                    <a:pt x="525081" y="452005"/>
                  </a:lnTo>
                  <a:lnTo>
                    <a:pt x="599478" y="467944"/>
                  </a:lnTo>
                  <a:lnTo>
                    <a:pt x="657694" y="489140"/>
                  </a:lnTo>
                  <a:lnTo>
                    <a:pt x="697445" y="521716"/>
                  </a:lnTo>
                  <a:lnTo>
                    <a:pt x="749769" y="469430"/>
                  </a:lnTo>
                  <a:close/>
                </a:path>
                <a:path w="2197100" h="1068070">
                  <a:moveTo>
                    <a:pt x="1068006" y="533933"/>
                  </a:moveTo>
                  <a:lnTo>
                    <a:pt x="1029525" y="490766"/>
                  </a:lnTo>
                  <a:lnTo>
                    <a:pt x="990866" y="458876"/>
                  </a:lnTo>
                  <a:lnTo>
                    <a:pt x="952093" y="437832"/>
                  </a:lnTo>
                  <a:lnTo>
                    <a:pt x="913320" y="427228"/>
                  </a:lnTo>
                  <a:lnTo>
                    <a:pt x="874610" y="426631"/>
                  </a:lnTo>
                  <a:lnTo>
                    <a:pt x="836041" y="435622"/>
                  </a:lnTo>
                  <a:lnTo>
                    <a:pt x="797712" y="453783"/>
                  </a:lnTo>
                  <a:lnTo>
                    <a:pt x="759701" y="480707"/>
                  </a:lnTo>
                  <a:lnTo>
                    <a:pt x="727697" y="511924"/>
                  </a:lnTo>
                  <a:lnTo>
                    <a:pt x="706437" y="533933"/>
                  </a:lnTo>
                  <a:lnTo>
                    <a:pt x="706501" y="561314"/>
                  </a:lnTo>
                  <a:lnTo>
                    <a:pt x="703757" y="582409"/>
                  </a:lnTo>
                  <a:lnTo>
                    <a:pt x="695693" y="607949"/>
                  </a:lnTo>
                  <a:lnTo>
                    <a:pt x="679805" y="648703"/>
                  </a:lnTo>
                  <a:lnTo>
                    <a:pt x="712266" y="629818"/>
                  </a:lnTo>
                  <a:lnTo>
                    <a:pt x="732878" y="615530"/>
                  </a:lnTo>
                  <a:lnTo>
                    <a:pt x="750481" y="598665"/>
                  </a:lnTo>
                  <a:lnTo>
                    <a:pt x="773887" y="572046"/>
                  </a:lnTo>
                  <a:lnTo>
                    <a:pt x="804697" y="541197"/>
                  </a:lnTo>
                  <a:lnTo>
                    <a:pt x="841641" y="515467"/>
                  </a:lnTo>
                  <a:lnTo>
                    <a:pt x="882383" y="501332"/>
                  </a:lnTo>
                  <a:lnTo>
                    <a:pt x="924534" y="505320"/>
                  </a:lnTo>
                  <a:lnTo>
                    <a:pt x="965746" y="533933"/>
                  </a:lnTo>
                  <a:lnTo>
                    <a:pt x="931087" y="559866"/>
                  </a:lnTo>
                  <a:lnTo>
                    <a:pt x="895502" y="567537"/>
                  </a:lnTo>
                  <a:lnTo>
                    <a:pt x="860399" y="560857"/>
                  </a:lnTo>
                  <a:lnTo>
                    <a:pt x="827214" y="543750"/>
                  </a:lnTo>
                  <a:lnTo>
                    <a:pt x="820788" y="546138"/>
                  </a:lnTo>
                  <a:lnTo>
                    <a:pt x="814222" y="550887"/>
                  </a:lnTo>
                  <a:lnTo>
                    <a:pt x="803541" y="561530"/>
                  </a:lnTo>
                  <a:lnTo>
                    <a:pt x="780122" y="586600"/>
                  </a:lnTo>
                  <a:lnTo>
                    <a:pt x="775741" y="590550"/>
                  </a:lnTo>
                  <a:lnTo>
                    <a:pt x="772223" y="595109"/>
                  </a:lnTo>
                  <a:lnTo>
                    <a:pt x="810361" y="619264"/>
                  </a:lnTo>
                  <a:lnTo>
                    <a:pt x="848144" y="634695"/>
                  </a:lnTo>
                  <a:lnTo>
                    <a:pt x="885571" y="641210"/>
                  </a:lnTo>
                  <a:lnTo>
                    <a:pt x="922667" y="638632"/>
                  </a:lnTo>
                  <a:lnTo>
                    <a:pt x="959434" y="626795"/>
                  </a:lnTo>
                  <a:lnTo>
                    <a:pt x="995908" y="605523"/>
                  </a:lnTo>
                  <a:lnTo>
                    <a:pt x="1032103" y="574624"/>
                  </a:lnTo>
                  <a:lnTo>
                    <a:pt x="1068006" y="533933"/>
                  </a:lnTo>
                  <a:close/>
                </a:path>
                <a:path w="2197100" h="1068070">
                  <a:moveTo>
                    <a:pt x="2055495" y="117335"/>
                  </a:moveTo>
                  <a:lnTo>
                    <a:pt x="2037956" y="117335"/>
                  </a:lnTo>
                  <a:lnTo>
                    <a:pt x="2037956" y="1002334"/>
                  </a:lnTo>
                  <a:lnTo>
                    <a:pt x="2055495" y="1002334"/>
                  </a:lnTo>
                  <a:lnTo>
                    <a:pt x="2055495" y="117335"/>
                  </a:lnTo>
                  <a:close/>
                </a:path>
                <a:path w="2197100" h="1068070">
                  <a:moveTo>
                    <a:pt x="2196884" y="130492"/>
                  </a:moveTo>
                  <a:lnTo>
                    <a:pt x="2178164" y="130492"/>
                  </a:lnTo>
                  <a:lnTo>
                    <a:pt x="2178164" y="261162"/>
                  </a:lnTo>
                  <a:lnTo>
                    <a:pt x="2196884" y="261162"/>
                  </a:lnTo>
                  <a:lnTo>
                    <a:pt x="2196884" y="130492"/>
                  </a:lnTo>
                  <a:close/>
                </a:path>
              </a:pathLst>
            </a:custGeom>
            <a:solidFill>
              <a:srgbClr val="FFFFFF"/>
            </a:solidFill>
          </p:spPr>
          <p:txBody>
            <a:bodyPr wrap="square" lIns="0" tIns="0" rIns="0" bIns="0" rtlCol="0"/>
            <a:lstStyle/>
            <a:p>
              <a:endParaRPr/>
            </a:p>
          </p:txBody>
        </p:sp>
        <p:pic>
          <p:nvPicPr>
            <p:cNvPr id="9" name="object 9"/>
            <p:cNvPicPr/>
            <p:nvPr/>
          </p:nvPicPr>
          <p:blipFill>
            <a:blip r:embed="rId5" cstate="print"/>
            <a:stretch>
              <a:fillRect/>
            </a:stretch>
          </p:blipFill>
          <p:spPr>
            <a:xfrm>
              <a:off x="3350149" y="1210530"/>
              <a:ext cx="173361" cy="99976"/>
            </a:xfrm>
            <a:prstGeom prst="rect">
              <a:avLst/>
            </a:prstGeom>
          </p:spPr>
        </p:pic>
        <p:pic>
          <p:nvPicPr>
            <p:cNvPr id="10" name="object 10"/>
            <p:cNvPicPr/>
            <p:nvPr/>
          </p:nvPicPr>
          <p:blipFill>
            <a:blip r:embed="rId6" cstate="print"/>
            <a:stretch>
              <a:fillRect/>
            </a:stretch>
          </p:blipFill>
          <p:spPr>
            <a:xfrm>
              <a:off x="3543745" y="1167852"/>
              <a:ext cx="292419" cy="181967"/>
            </a:xfrm>
            <a:prstGeom prst="rect">
              <a:avLst/>
            </a:prstGeom>
          </p:spPr>
        </p:pic>
        <p:pic>
          <p:nvPicPr>
            <p:cNvPr id="11" name="object 11"/>
            <p:cNvPicPr/>
            <p:nvPr/>
          </p:nvPicPr>
          <p:blipFill>
            <a:blip r:embed="rId7" cstate="print"/>
            <a:stretch>
              <a:fillRect/>
            </a:stretch>
          </p:blipFill>
          <p:spPr>
            <a:xfrm>
              <a:off x="3913120" y="1167852"/>
              <a:ext cx="297474" cy="181967"/>
            </a:xfrm>
            <a:prstGeom prst="rect">
              <a:avLst/>
            </a:prstGeom>
          </p:spPr>
        </p:pic>
        <p:pic>
          <p:nvPicPr>
            <p:cNvPr id="12" name="object 12"/>
            <p:cNvPicPr/>
            <p:nvPr/>
          </p:nvPicPr>
          <p:blipFill>
            <a:blip r:embed="rId8" cstate="print"/>
            <a:stretch>
              <a:fillRect/>
            </a:stretch>
          </p:blipFill>
          <p:spPr>
            <a:xfrm>
              <a:off x="4234183" y="1167861"/>
              <a:ext cx="309286" cy="142644"/>
            </a:xfrm>
            <a:prstGeom prst="rect">
              <a:avLst/>
            </a:prstGeom>
          </p:spPr>
        </p:pic>
        <p:pic>
          <p:nvPicPr>
            <p:cNvPr id="13" name="object 13"/>
            <p:cNvPicPr/>
            <p:nvPr/>
          </p:nvPicPr>
          <p:blipFill>
            <a:blip r:embed="rId9" cstate="print"/>
            <a:stretch>
              <a:fillRect/>
            </a:stretch>
          </p:blipFill>
          <p:spPr>
            <a:xfrm>
              <a:off x="4567055" y="1167861"/>
              <a:ext cx="90803" cy="142634"/>
            </a:xfrm>
            <a:prstGeom prst="rect">
              <a:avLst/>
            </a:prstGeom>
          </p:spPr>
        </p:pic>
        <p:pic>
          <p:nvPicPr>
            <p:cNvPr id="14" name="object 14"/>
            <p:cNvPicPr/>
            <p:nvPr/>
          </p:nvPicPr>
          <p:blipFill>
            <a:blip r:embed="rId10" cstate="print"/>
            <a:stretch>
              <a:fillRect/>
            </a:stretch>
          </p:blipFill>
          <p:spPr>
            <a:xfrm>
              <a:off x="4687827" y="1212782"/>
              <a:ext cx="84416" cy="97714"/>
            </a:xfrm>
            <a:prstGeom prst="rect">
              <a:avLst/>
            </a:prstGeom>
          </p:spPr>
        </p:pic>
        <p:sp>
          <p:nvSpPr>
            <p:cNvPr id="15" name="object 15"/>
            <p:cNvSpPr/>
            <p:nvPr/>
          </p:nvSpPr>
          <p:spPr>
            <a:xfrm>
              <a:off x="4793604" y="1210543"/>
              <a:ext cx="60325" cy="100330"/>
            </a:xfrm>
            <a:custGeom>
              <a:avLst/>
              <a:gdLst/>
              <a:ahLst/>
              <a:cxnLst/>
              <a:rect l="l" t="t" r="r" b="b"/>
              <a:pathLst>
                <a:path w="60325" h="100330">
                  <a:moveTo>
                    <a:pt x="41935" y="0"/>
                  </a:moveTo>
                  <a:lnTo>
                    <a:pt x="33695" y="0"/>
                  </a:lnTo>
                  <a:lnTo>
                    <a:pt x="20448" y="1800"/>
                  </a:lnTo>
                  <a:lnTo>
                    <a:pt x="9752" y="7251"/>
                  </a:lnTo>
                  <a:lnTo>
                    <a:pt x="2604" y="16423"/>
                  </a:lnTo>
                  <a:lnTo>
                    <a:pt x="0" y="29391"/>
                  </a:lnTo>
                  <a:lnTo>
                    <a:pt x="6460" y="44902"/>
                  </a:lnTo>
                  <a:lnTo>
                    <a:pt x="20674" y="54237"/>
                  </a:lnTo>
                  <a:lnTo>
                    <a:pt x="34888" y="61819"/>
                  </a:lnTo>
                  <a:lnTo>
                    <a:pt x="41349" y="72071"/>
                  </a:lnTo>
                  <a:lnTo>
                    <a:pt x="41349" y="82363"/>
                  </a:lnTo>
                  <a:lnTo>
                    <a:pt x="31433" y="85735"/>
                  </a:lnTo>
                  <a:lnTo>
                    <a:pt x="18324" y="85735"/>
                  </a:lnTo>
                  <a:lnTo>
                    <a:pt x="8397" y="83494"/>
                  </a:lnTo>
                  <a:lnTo>
                    <a:pt x="1476" y="78992"/>
                  </a:lnTo>
                  <a:lnTo>
                    <a:pt x="554" y="94719"/>
                  </a:lnTo>
                  <a:lnTo>
                    <a:pt x="6774" y="97353"/>
                  </a:lnTo>
                  <a:lnTo>
                    <a:pt x="13301" y="98951"/>
                  </a:lnTo>
                  <a:lnTo>
                    <a:pt x="20007" y="99742"/>
                  </a:lnTo>
                  <a:lnTo>
                    <a:pt x="26763" y="99955"/>
                  </a:lnTo>
                  <a:lnTo>
                    <a:pt x="39153" y="98173"/>
                  </a:lnTo>
                  <a:lnTo>
                    <a:pt x="49812" y="92723"/>
                  </a:lnTo>
                  <a:lnTo>
                    <a:pt x="57279" y="83447"/>
                  </a:lnTo>
                  <a:lnTo>
                    <a:pt x="60092" y="70186"/>
                  </a:lnTo>
                  <a:lnTo>
                    <a:pt x="53626" y="53125"/>
                  </a:lnTo>
                  <a:lnTo>
                    <a:pt x="39401" y="43869"/>
                  </a:lnTo>
                  <a:lnTo>
                    <a:pt x="25177" y="36680"/>
                  </a:lnTo>
                  <a:lnTo>
                    <a:pt x="18711" y="25821"/>
                  </a:lnTo>
                  <a:lnTo>
                    <a:pt x="18711" y="17968"/>
                  </a:lnTo>
                  <a:lnTo>
                    <a:pt x="26575" y="14208"/>
                  </a:lnTo>
                  <a:lnTo>
                    <a:pt x="39684" y="14208"/>
                  </a:lnTo>
                  <a:lnTo>
                    <a:pt x="50155" y="16659"/>
                  </a:lnTo>
                  <a:lnTo>
                    <a:pt x="54071" y="19088"/>
                  </a:lnTo>
                  <a:lnTo>
                    <a:pt x="55589" y="3738"/>
                  </a:lnTo>
                  <a:lnTo>
                    <a:pt x="48658" y="1675"/>
                  </a:lnTo>
                  <a:lnTo>
                    <a:pt x="41935" y="0"/>
                  </a:lnTo>
                  <a:close/>
                </a:path>
              </a:pathLst>
            </a:custGeom>
            <a:solidFill>
              <a:srgbClr val="FFFFFF"/>
            </a:solidFill>
          </p:spPr>
          <p:txBody>
            <a:bodyPr wrap="square" lIns="0" tIns="0" rIns="0" bIns="0" rtlCol="0"/>
            <a:lstStyle/>
            <a:p>
              <a:endParaRPr/>
            </a:p>
          </p:txBody>
        </p:sp>
        <p:pic>
          <p:nvPicPr>
            <p:cNvPr id="16" name="object 16"/>
            <p:cNvPicPr/>
            <p:nvPr/>
          </p:nvPicPr>
          <p:blipFill>
            <a:blip r:embed="rId11" cstate="print"/>
            <a:stretch>
              <a:fillRect/>
            </a:stretch>
          </p:blipFill>
          <p:spPr>
            <a:xfrm>
              <a:off x="3299414" y="1400001"/>
              <a:ext cx="349904" cy="174482"/>
            </a:xfrm>
            <a:prstGeom prst="rect">
              <a:avLst/>
            </a:prstGeom>
          </p:spPr>
        </p:pic>
        <p:sp>
          <p:nvSpPr>
            <p:cNvPr id="17" name="object 17"/>
            <p:cNvSpPr/>
            <p:nvPr/>
          </p:nvSpPr>
          <p:spPr>
            <a:xfrm>
              <a:off x="3678904" y="1435197"/>
              <a:ext cx="53975" cy="97790"/>
            </a:xfrm>
            <a:custGeom>
              <a:avLst/>
              <a:gdLst/>
              <a:ahLst/>
              <a:cxnLst/>
              <a:rect l="l" t="t" r="r" b="b"/>
              <a:pathLst>
                <a:path w="53975" h="97790">
                  <a:moveTo>
                    <a:pt x="46982" y="0"/>
                  </a:moveTo>
                  <a:lnTo>
                    <a:pt x="41747" y="0"/>
                  </a:lnTo>
                  <a:lnTo>
                    <a:pt x="34249" y="1265"/>
                  </a:lnTo>
                  <a:lnTo>
                    <a:pt x="27262" y="4794"/>
                  </a:lnTo>
                  <a:lnTo>
                    <a:pt x="21290" y="10182"/>
                  </a:lnTo>
                  <a:lnTo>
                    <a:pt x="16837" y="17025"/>
                  </a:lnTo>
                  <a:lnTo>
                    <a:pt x="16470" y="17025"/>
                  </a:lnTo>
                  <a:lnTo>
                    <a:pt x="16470" y="2251"/>
                  </a:lnTo>
                  <a:lnTo>
                    <a:pt x="0" y="2251"/>
                  </a:lnTo>
                  <a:lnTo>
                    <a:pt x="0" y="97724"/>
                  </a:lnTo>
                  <a:lnTo>
                    <a:pt x="17591" y="97724"/>
                  </a:lnTo>
                  <a:lnTo>
                    <a:pt x="17591" y="54291"/>
                  </a:lnTo>
                  <a:lnTo>
                    <a:pt x="19446" y="38099"/>
                  </a:lnTo>
                  <a:lnTo>
                    <a:pt x="24708" y="25836"/>
                  </a:lnTo>
                  <a:lnTo>
                    <a:pt x="32919" y="18065"/>
                  </a:lnTo>
                  <a:lnTo>
                    <a:pt x="43621" y="15350"/>
                  </a:lnTo>
                  <a:lnTo>
                    <a:pt x="46605" y="15350"/>
                  </a:lnTo>
                  <a:lnTo>
                    <a:pt x="50155" y="15737"/>
                  </a:lnTo>
                  <a:lnTo>
                    <a:pt x="53349" y="17025"/>
                  </a:lnTo>
                  <a:lnTo>
                    <a:pt x="53349" y="1319"/>
                  </a:lnTo>
                  <a:lnTo>
                    <a:pt x="46982" y="0"/>
                  </a:lnTo>
                  <a:close/>
                </a:path>
              </a:pathLst>
            </a:custGeom>
            <a:solidFill>
              <a:srgbClr val="FFFFFF"/>
            </a:solidFill>
          </p:spPr>
          <p:txBody>
            <a:bodyPr wrap="square" lIns="0" tIns="0" rIns="0" bIns="0" rtlCol="0"/>
            <a:lstStyle/>
            <a:p>
              <a:endParaRPr/>
            </a:p>
          </p:txBody>
        </p:sp>
        <p:pic>
          <p:nvPicPr>
            <p:cNvPr id="18" name="object 18"/>
            <p:cNvPicPr/>
            <p:nvPr/>
          </p:nvPicPr>
          <p:blipFill>
            <a:blip r:embed="rId12" cstate="print"/>
            <a:stretch>
              <a:fillRect/>
            </a:stretch>
          </p:blipFill>
          <p:spPr>
            <a:xfrm>
              <a:off x="3751730" y="1437448"/>
              <a:ext cx="84426" cy="97714"/>
            </a:xfrm>
            <a:prstGeom prst="rect">
              <a:avLst/>
            </a:prstGeom>
          </p:spPr>
        </p:pic>
        <p:pic>
          <p:nvPicPr>
            <p:cNvPr id="19" name="object 19"/>
            <p:cNvPicPr/>
            <p:nvPr/>
          </p:nvPicPr>
          <p:blipFill>
            <a:blip r:embed="rId13" cstate="print"/>
            <a:stretch>
              <a:fillRect/>
            </a:stretch>
          </p:blipFill>
          <p:spPr>
            <a:xfrm>
              <a:off x="3305019" y="1689841"/>
              <a:ext cx="83306" cy="130655"/>
            </a:xfrm>
            <a:prstGeom prst="rect">
              <a:avLst/>
            </a:prstGeom>
          </p:spPr>
        </p:pic>
        <p:pic>
          <p:nvPicPr>
            <p:cNvPr id="20" name="object 20"/>
            <p:cNvPicPr/>
            <p:nvPr/>
          </p:nvPicPr>
          <p:blipFill>
            <a:blip r:embed="rId14" cstate="print"/>
            <a:stretch>
              <a:fillRect/>
            </a:stretch>
          </p:blipFill>
          <p:spPr>
            <a:xfrm>
              <a:off x="3408561" y="1725012"/>
              <a:ext cx="84426" cy="97724"/>
            </a:xfrm>
            <a:prstGeom prst="rect">
              <a:avLst/>
            </a:prstGeom>
          </p:spPr>
        </p:pic>
        <p:pic>
          <p:nvPicPr>
            <p:cNvPr id="21" name="object 21"/>
            <p:cNvPicPr/>
            <p:nvPr/>
          </p:nvPicPr>
          <p:blipFill>
            <a:blip r:embed="rId15" cstate="print"/>
            <a:stretch>
              <a:fillRect/>
            </a:stretch>
          </p:blipFill>
          <p:spPr>
            <a:xfrm>
              <a:off x="3522947" y="1680082"/>
              <a:ext cx="90803" cy="142665"/>
            </a:xfrm>
            <a:prstGeom prst="rect">
              <a:avLst/>
            </a:prstGeom>
          </p:spPr>
        </p:pic>
        <p:sp>
          <p:nvSpPr>
            <p:cNvPr id="22" name="object 22"/>
            <p:cNvSpPr/>
            <p:nvPr/>
          </p:nvSpPr>
          <p:spPr>
            <a:xfrm>
              <a:off x="3639578" y="1680101"/>
              <a:ext cx="71120" cy="140970"/>
            </a:xfrm>
            <a:custGeom>
              <a:avLst/>
              <a:gdLst/>
              <a:ahLst/>
              <a:cxnLst/>
              <a:rect l="l" t="t" r="r" b="b"/>
              <a:pathLst>
                <a:path w="71120" h="140969">
                  <a:moveTo>
                    <a:pt x="17589" y="0"/>
                  </a:moveTo>
                  <a:lnTo>
                    <a:pt x="0" y="0"/>
                  </a:lnTo>
                  <a:lnTo>
                    <a:pt x="0" y="140398"/>
                  </a:lnTo>
                  <a:lnTo>
                    <a:pt x="17589" y="140398"/>
                  </a:lnTo>
                  <a:lnTo>
                    <a:pt x="17589" y="0"/>
                  </a:lnTo>
                  <a:close/>
                </a:path>
                <a:path w="71120" h="140969">
                  <a:moveTo>
                    <a:pt x="69646" y="44932"/>
                  </a:moveTo>
                  <a:lnTo>
                    <a:pt x="52057" y="44932"/>
                  </a:lnTo>
                  <a:lnTo>
                    <a:pt x="52057" y="140398"/>
                  </a:lnTo>
                  <a:lnTo>
                    <a:pt x="69646" y="140398"/>
                  </a:lnTo>
                  <a:lnTo>
                    <a:pt x="69646" y="44932"/>
                  </a:lnTo>
                  <a:close/>
                </a:path>
                <a:path w="71120" h="140969">
                  <a:moveTo>
                    <a:pt x="70764" y="3733"/>
                  </a:moveTo>
                  <a:lnTo>
                    <a:pt x="50914" y="3733"/>
                  </a:lnTo>
                  <a:lnTo>
                    <a:pt x="50914" y="23596"/>
                  </a:lnTo>
                  <a:lnTo>
                    <a:pt x="70764" y="23596"/>
                  </a:lnTo>
                  <a:lnTo>
                    <a:pt x="70764" y="3733"/>
                  </a:lnTo>
                  <a:close/>
                </a:path>
              </a:pathLst>
            </a:custGeom>
            <a:solidFill>
              <a:srgbClr val="FFFFFF"/>
            </a:solidFill>
          </p:spPr>
          <p:txBody>
            <a:bodyPr wrap="square" lIns="0" tIns="0" rIns="0" bIns="0" rtlCol="0"/>
            <a:lstStyle/>
            <a:p>
              <a:endParaRPr/>
            </a:p>
          </p:txBody>
        </p:sp>
        <p:pic>
          <p:nvPicPr>
            <p:cNvPr id="23" name="object 23"/>
            <p:cNvPicPr/>
            <p:nvPr/>
          </p:nvPicPr>
          <p:blipFill>
            <a:blip r:embed="rId16" cstate="print"/>
            <a:stretch>
              <a:fillRect/>
            </a:stretch>
          </p:blipFill>
          <p:spPr>
            <a:xfrm>
              <a:off x="3733569" y="1722770"/>
              <a:ext cx="70751" cy="99965"/>
            </a:xfrm>
            <a:prstGeom prst="rect">
              <a:avLst/>
            </a:prstGeom>
          </p:spPr>
        </p:pic>
        <p:sp>
          <p:nvSpPr>
            <p:cNvPr id="24" name="object 24"/>
            <p:cNvSpPr/>
            <p:nvPr/>
          </p:nvSpPr>
          <p:spPr>
            <a:xfrm>
              <a:off x="3879215" y="1689829"/>
              <a:ext cx="100330" cy="130810"/>
            </a:xfrm>
            <a:custGeom>
              <a:avLst/>
              <a:gdLst/>
              <a:ahLst/>
              <a:cxnLst/>
              <a:rect l="l" t="t" r="r" b="b"/>
              <a:pathLst>
                <a:path w="100329" h="130810">
                  <a:moveTo>
                    <a:pt x="99987" y="0"/>
                  </a:moveTo>
                  <a:lnTo>
                    <a:pt x="81241" y="0"/>
                  </a:lnTo>
                  <a:lnTo>
                    <a:pt x="81241" y="54610"/>
                  </a:lnTo>
                  <a:lnTo>
                    <a:pt x="18719" y="54610"/>
                  </a:lnTo>
                  <a:lnTo>
                    <a:pt x="18719" y="0"/>
                  </a:lnTo>
                  <a:lnTo>
                    <a:pt x="0" y="0"/>
                  </a:lnTo>
                  <a:lnTo>
                    <a:pt x="0" y="54610"/>
                  </a:lnTo>
                  <a:lnTo>
                    <a:pt x="0" y="71120"/>
                  </a:lnTo>
                  <a:lnTo>
                    <a:pt x="0" y="130810"/>
                  </a:lnTo>
                  <a:lnTo>
                    <a:pt x="18719" y="130810"/>
                  </a:lnTo>
                  <a:lnTo>
                    <a:pt x="18719" y="71120"/>
                  </a:lnTo>
                  <a:lnTo>
                    <a:pt x="81241" y="71120"/>
                  </a:lnTo>
                  <a:lnTo>
                    <a:pt x="81241" y="130810"/>
                  </a:lnTo>
                  <a:lnTo>
                    <a:pt x="99987" y="130810"/>
                  </a:lnTo>
                  <a:lnTo>
                    <a:pt x="99987" y="71120"/>
                  </a:lnTo>
                  <a:lnTo>
                    <a:pt x="99987" y="54610"/>
                  </a:lnTo>
                  <a:lnTo>
                    <a:pt x="99987" y="0"/>
                  </a:lnTo>
                  <a:close/>
                </a:path>
              </a:pathLst>
            </a:custGeom>
            <a:solidFill>
              <a:srgbClr val="FFFFFF"/>
            </a:solidFill>
          </p:spPr>
          <p:txBody>
            <a:bodyPr wrap="square" lIns="0" tIns="0" rIns="0" bIns="0" rtlCol="0"/>
            <a:lstStyle/>
            <a:p>
              <a:endParaRPr/>
            </a:p>
          </p:txBody>
        </p:sp>
        <p:pic>
          <p:nvPicPr>
            <p:cNvPr id="25" name="object 25"/>
            <p:cNvPicPr/>
            <p:nvPr/>
          </p:nvPicPr>
          <p:blipFill>
            <a:blip r:embed="rId17" cstate="print"/>
            <a:stretch>
              <a:fillRect/>
            </a:stretch>
          </p:blipFill>
          <p:spPr>
            <a:xfrm>
              <a:off x="4005413" y="1722771"/>
              <a:ext cx="185523" cy="99980"/>
            </a:xfrm>
            <a:prstGeom prst="rect">
              <a:avLst/>
            </a:prstGeom>
          </p:spPr>
        </p:pic>
        <p:sp>
          <p:nvSpPr>
            <p:cNvPr id="26" name="object 26"/>
            <p:cNvSpPr/>
            <p:nvPr/>
          </p:nvSpPr>
          <p:spPr>
            <a:xfrm>
              <a:off x="4222191" y="1680101"/>
              <a:ext cx="102235" cy="142875"/>
            </a:xfrm>
            <a:custGeom>
              <a:avLst/>
              <a:gdLst/>
              <a:ahLst/>
              <a:cxnLst/>
              <a:rect l="l" t="t" r="r" b="b"/>
              <a:pathLst>
                <a:path w="102235" h="142875">
                  <a:moveTo>
                    <a:pt x="17589" y="0"/>
                  </a:moveTo>
                  <a:lnTo>
                    <a:pt x="0" y="0"/>
                  </a:lnTo>
                  <a:lnTo>
                    <a:pt x="0" y="140398"/>
                  </a:lnTo>
                  <a:lnTo>
                    <a:pt x="17589" y="140398"/>
                  </a:lnTo>
                  <a:lnTo>
                    <a:pt x="17589" y="0"/>
                  </a:lnTo>
                  <a:close/>
                </a:path>
                <a:path w="102235" h="142875">
                  <a:moveTo>
                    <a:pt x="102031" y="125056"/>
                  </a:moveTo>
                  <a:lnTo>
                    <a:pt x="99415" y="126733"/>
                  </a:lnTo>
                  <a:lnTo>
                    <a:pt x="95491" y="128409"/>
                  </a:lnTo>
                  <a:lnTo>
                    <a:pt x="82003" y="128409"/>
                  </a:lnTo>
                  <a:lnTo>
                    <a:pt x="75285" y="122440"/>
                  </a:lnTo>
                  <a:lnTo>
                    <a:pt x="75285" y="59156"/>
                  </a:lnTo>
                  <a:lnTo>
                    <a:pt x="100545" y="59156"/>
                  </a:lnTo>
                  <a:lnTo>
                    <a:pt x="100545" y="44945"/>
                  </a:lnTo>
                  <a:lnTo>
                    <a:pt x="75285" y="44945"/>
                  </a:lnTo>
                  <a:lnTo>
                    <a:pt x="75285" y="17221"/>
                  </a:lnTo>
                  <a:lnTo>
                    <a:pt x="57670" y="22847"/>
                  </a:lnTo>
                  <a:lnTo>
                    <a:pt x="57670" y="44945"/>
                  </a:lnTo>
                  <a:lnTo>
                    <a:pt x="36144" y="44945"/>
                  </a:lnTo>
                  <a:lnTo>
                    <a:pt x="36144" y="59156"/>
                  </a:lnTo>
                  <a:lnTo>
                    <a:pt x="57670" y="59156"/>
                  </a:lnTo>
                  <a:lnTo>
                    <a:pt x="57670" y="114960"/>
                  </a:lnTo>
                  <a:lnTo>
                    <a:pt x="59702" y="127330"/>
                  </a:lnTo>
                  <a:lnTo>
                    <a:pt x="65557" y="135953"/>
                  </a:lnTo>
                  <a:lnTo>
                    <a:pt x="74803" y="140995"/>
                  </a:lnTo>
                  <a:lnTo>
                    <a:pt x="87045" y="142646"/>
                  </a:lnTo>
                  <a:lnTo>
                    <a:pt x="92684" y="142646"/>
                  </a:lnTo>
                  <a:lnTo>
                    <a:pt x="102031" y="140030"/>
                  </a:lnTo>
                  <a:lnTo>
                    <a:pt x="102031" y="125056"/>
                  </a:lnTo>
                  <a:close/>
                </a:path>
              </a:pathLst>
            </a:custGeom>
            <a:solidFill>
              <a:srgbClr val="FFFFFF"/>
            </a:solidFill>
          </p:spPr>
          <p:txBody>
            <a:bodyPr wrap="square" lIns="0" tIns="0" rIns="0" bIns="0" rtlCol="0"/>
            <a:lstStyle/>
            <a:p>
              <a:endParaRPr/>
            </a:p>
          </p:txBody>
        </p:sp>
        <p:pic>
          <p:nvPicPr>
            <p:cNvPr id="27" name="object 27"/>
            <p:cNvPicPr/>
            <p:nvPr/>
          </p:nvPicPr>
          <p:blipFill>
            <a:blip r:embed="rId18" cstate="print"/>
            <a:stretch>
              <a:fillRect/>
            </a:stretch>
          </p:blipFill>
          <p:spPr>
            <a:xfrm>
              <a:off x="4344838" y="1680097"/>
              <a:ext cx="84416" cy="140404"/>
            </a:xfrm>
            <a:prstGeom prst="rect">
              <a:avLst/>
            </a:prstGeom>
          </p:spPr>
        </p:pic>
        <p:pic>
          <p:nvPicPr>
            <p:cNvPr id="28" name="object 28"/>
            <p:cNvPicPr/>
            <p:nvPr/>
          </p:nvPicPr>
          <p:blipFill>
            <a:blip r:embed="rId19" cstate="print"/>
            <a:stretch>
              <a:fillRect/>
            </a:stretch>
          </p:blipFill>
          <p:spPr>
            <a:xfrm>
              <a:off x="3289861" y="1914500"/>
              <a:ext cx="276876" cy="132906"/>
            </a:xfrm>
            <a:prstGeom prst="rect">
              <a:avLst/>
            </a:prstGeom>
          </p:spPr>
        </p:pic>
        <p:sp>
          <p:nvSpPr>
            <p:cNvPr id="29" name="object 29"/>
            <p:cNvSpPr/>
            <p:nvPr/>
          </p:nvSpPr>
          <p:spPr>
            <a:xfrm>
              <a:off x="3598036" y="1904758"/>
              <a:ext cx="17780" cy="140970"/>
            </a:xfrm>
            <a:custGeom>
              <a:avLst/>
              <a:gdLst/>
              <a:ahLst/>
              <a:cxnLst/>
              <a:rect l="l" t="t" r="r" b="b"/>
              <a:pathLst>
                <a:path w="17779" h="140969">
                  <a:moveTo>
                    <a:pt x="17591" y="0"/>
                  </a:moveTo>
                  <a:lnTo>
                    <a:pt x="0" y="0"/>
                  </a:lnTo>
                  <a:lnTo>
                    <a:pt x="0" y="140404"/>
                  </a:lnTo>
                  <a:lnTo>
                    <a:pt x="17591" y="140404"/>
                  </a:lnTo>
                  <a:lnTo>
                    <a:pt x="17591" y="0"/>
                  </a:lnTo>
                  <a:close/>
                </a:path>
              </a:pathLst>
            </a:custGeom>
            <a:solidFill>
              <a:srgbClr val="FFFFFF"/>
            </a:solidFill>
          </p:spPr>
          <p:txBody>
            <a:bodyPr wrap="square" lIns="0" tIns="0" rIns="0" bIns="0" rtlCol="0"/>
            <a:lstStyle/>
            <a:p>
              <a:endParaRPr/>
            </a:p>
          </p:txBody>
        </p:sp>
        <p:pic>
          <p:nvPicPr>
            <p:cNvPr id="30" name="object 30"/>
            <p:cNvPicPr/>
            <p:nvPr/>
          </p:nvPicPr>
          <p:blipFill>
            <a:blip r:embed="rId20" cstate="print"/>
            <a:stretch>
              <a:fillRect/>
            </a:stretch>
          </p:blipFill>
          <p:spPr>
            <a:xfrm>
              <a:off x="3641463" y="1947437"/>
              <a:ext cx="161944" cy="99978"/>
            </a:xfrm>
            <a:prstGeom prst="rect">
              <a:avLst/>
            </a:prstGeom>
          </p:spPr>
        </p:pic>
        <p:sp>
          <p:nvSpPr>
            <p:cNvPr id="31" name="object 31"/>
            <p:cNvSpPr/>
            <p:nvPr/>
          </p:nvSpPr>
          <p:spPr>
            <a:xfrm>
              <a:off x="785316" y="10523240"/>
              <a:ext cx="18533745" cy="0"/>
            </a:xfrm>
            <a:custGeom>
              <a:avLst/>
              <a:gdLst/>
              <a:ahLst/>
              <a:cxnLst/>
              <a:rect l="l" t="t" r="r" b="b"/>
              <a:pathLst>
                <a:path w="18533745">
                  <a:moveTo>
                    <a:pt x="0" y="0"/>
                  </a:moveTo>
                  <a:lnTo>
                    <a:pt x="18533467" y="0"/>
                  </a:lnTo>
                </a:path>
              </a:pathLst>
            </a:custGeom>
            <a:ln w="10470">
              <a:solidFill>
                <a:srgbClr val="FFFFFF"/>
              </a:solidFill>
            </a:ln>
          </p:spPr>
          <p:txBody>
            <a:bodyPr wrap="square" lIns="0" tIns="0" rIns="0" bIns="0" rtlCol="0"/>
            <a:lstStyle/>
            <a:p>
              <a:endParaRPr/>
            </a:p>
          </p:txBody>
        </p: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object 4" descr="Yellow question mark"/>
          <p:cNvPicPr/>
          <p:nvPr/>
        </p:nvPicPr>
        <p:blipFill rotWithShape="1">
          <a:blip r:embed="rId3" cstate="print">
            <a:extLst>
              <a:ext uri="{28A0092B-C50C-407E-A947-70E740481C1C}">
                <a14:useLocalDpi xmlns:a14="http://schemas.microsoft.com/office/drawing/2010/main" val="0"/>
              </a:ext>
            </a:extLst>
          </a:blip>
          <a:srcRect l="36241"/>
          <a:stretch/>
        </p:blipFill>
        <p:spPr>
          <a:xfrm>
            <a:off x="12935858" y="1247997"/>
            <a:ext cx="6523334" cy="8889916"/>
          </a:xfrm>
          <a:prstGeom prst="rect">
            <a:avLst/>
          </a:prstGeom>
        </p:spPr>
      </p:pic>
      <p:sp>
        <p:nvSpPr>
          <p:cNvPr id="5" name="object 5"/>
          <p:cNvSpPr txBox="1">
            <a:spLocks noGrp="1"/>
          </p:cNvSpPr>
          <p:nvPr>
            <p:ph type="title"/>
          </p:nvPr>
        </p:nvSpPr>
        <p:spPr>
          <a:xfrm>
            <a:off x="315416" y="1247997"/>
            <a:ext cx="6537959" cy="939360"/>
          </a:xfrm>
          <a:prstGeom prst="rect">
            <a:avLst/>
          </a:prstGeom>
        </p:spPr>
        <p:txBody>
          <a:bodyPr vert="horz" wrap="square" lIns="0" tIns="15875" rIns="0" bIns="0" rtlCol="0">
            <a:spAutoFit/>
          </a:bodyPr>
          <a:lstStyle/>
          <a:p>
            <a:pPr marL="12700">
              <a:lnSpc>
                <a:spcPct val="100000"/>
              </a:lnSpc>
              <a:spcBef>
                <a:spcPts val="125"/>
              </a:spcBef>
            </a:pPr>
            <a:r>
              <a:rPr lang="en-GB" dirty="0"/>
              <a:t>Key Questions</a:t>
            </a:r>
            <a:endParaRPr spc="-20" dirty="0"/>
          </a:p>
        </p:txBody>
      </p:sp>
      <p:sp>
        <p:nvSpPr>
          <p:cNvPr id="9" name="object 9"/>
          <p:cNvSpPr txBox="1">
            <a:spLocks noGrp="1"/>
          </p:cNvSpPr>
          <p:nvPr>
            <p:ph type="sldNum" sz="quarter" idx="7"/>
          </p:nvPr>
        </p:nvSpPr>
        <p:spPr>
          <a:prstGeom prst="rect">
            <a:avLst/>
          </a:prstGeom>
        </p:spPr>
        <p:txBody>
          <a:bodyPr vert="horz" wrap="square" lIns="0" tIns="3175" rIns="0" bIns="0" rtlCol="0">
            <a:spAutoFit/>
          </a:bodyPr>
          <a:lstStyle/>
          <a:p>
            <a:pPr marL="38100">
              <a:lnSpc>
                <a:spcPct val="100000"/>
              </a:lnSpc>
              <a:spcBef>
                <a:spcPts val="25"/>
              </a:spcBef>
            </a:pPr>
            <a:fld id="{81D60167-4931-47E6-BA6A-407CBD079E47}" type="slidenum">
              <a:rPr dirty="0"/>
              <a:t>10</a:t>
            </a:fld>
            <a:endParaRPr/>
          </a:p>
        </p:txBody>
      </p:sp>
      <p:sp>
        <p:nvSpPr>
          <p:cNvPr id="2" name="TextBox 1">
            <a:extLst>
              <a:ext uri="{FF2B5EF4-FFF2-40B4-BE49-F238E27FC236}">
                <a16:creationId xmlns:a16="http://schemas.microsoft.com/office/drawing/2014/main" id="{75828769-4069-E26C-BA80-DE54EB8F7B6E}"/>
              </a:ext>
            </a:extLst>
          </p:cNvPr>
          <p:cNvSpPr txBox="1"/>
          <p:nvPr/>
        </p:nvSpPr>
        <p:spPr>
          <a:xfrm>
            <a:off x="1729409" y="3995530"/>
            <a:ext cx="184731" cy="369332"/>
          </a:xfrm>
          <a:prstGeom prst="rect">
            <a:avLst/>
          </a:prstGeom>
          <a:noFill/>
        </p:spPr>
        <p:txBody>
          <a:bodyPr wrap="none" rtlCol="0">
            <a:spAutoFit/>
          </a:bodyPr>
          <a:lstStyle/>
          <a:p>
            <a:endParaRPr lang="en-GB" dirty="0"/>
          </a:p>
        </p:txBody>
      </p:sp>
      <p:sp>
        <p:nvSpPr>
          <p:cNvPr id="3" name="TextBox 2">
            <a:extLst>
              <a:ext uri="{FF2B5EF4-FFF2-40B4-BE49-F238E27FC236}">
                <a16:creationId xmlns:a16="http://schemas.microsoft.com/office/drawing/2014/main" id="{3E9DE7A7-EE22-0D45-9CFF-18F06F4317D0}"/>
              </a:ext>
            </a:extLst>
          </p:cNvPr>
          <p:cNvSpPr txBox="1"/>
          <p:nvPr/>
        </p:nvSpPr>
        <p:spPr>
          <a:xfrm>
            <a:off x="315416" y="2718257"/>
            <a:ext cx="11750688" cy="3785652"/>
          </a:xfrm>
          <a:prstGeom prst="rect">
            <a:avLst/>
          </a:prstGeom>
          <a:noFill/>
        </p:spPr>
        <p:txBody>
          <a:bodyPr wrap="square">
            <a:spAutoFit/>
          </a:bodyPr>
          <a:lstStyle/>
          <a:p>
            <a:pPr marL="285750" indent="-285750">
              <a:buFont typeface="Arial" panose="020B0604020202020204" pitchFamily="34" charset="0"/>
              <a:buChar char="•"/>
            </a:pPr>
            <a:r>
              <a:rPr lang="en-GB" sz="4000" dirty="0">
                <a:solidFill>
                  <a:schemeClr val="accent1">
                    <a:lumMod val="50000"/>
                  </a:schemeClr>
                </a:solidFill>
              </a:rPr>
              <a:t>Do our current reporting and monitoring structures meet the needs of clinical governance? </a:t>
            </a:r>
          </a:p>
          <a:p>
            <a:pPr marL="285750" indent="-285750">
              <a:buFont typeface="Arial" panose="020B0604020202020204" pitchFamily="34" charset="0"/>
              <a:buChar char="•"/>
            </a:pPr>
            <a:endParaRPr lang="en-GB" sz="4000" dirty="0">
              <a:solidFill>
                <a:schemeClr val="accent1">
                  <a:lumMod val="50000"/>
                </a:schemeClr>
              </a:solidFill>
            </a:endParaRPr>
          </a:p>
          <a:p>
            <a:pPr marL="285750" indent="-285750">
              <a:buFont typeface="Arial" panose="020B0604020202020204" pitchFamily="34" charset="0"/>
              <a:buChar char="•"/>
            </a:pPr>
            <a:r>
              <a:rPr lang="en-GB" sz="4000" dirty="0">
                <a:solidFill>
                  <a:schemeClr val="accent1">
                    <a:lumMod val="50000"/>
                  </a:schemeClr>
                </a:solidFill>
              </a:rPr>
              <a:t>How would this feed into Quality Reporting for QSIC?</a:t>
            </a:r>
          </a:p>
          <a:p>
            <a:endParaRPr lang="en-GB" sz="4000" dirty="0">
              <a:solidFill>
                <a:schemeClr val="accent1">
                  <a:lumMod val="50000"/>
                </a:schemeClr>
              </a:solidFill>
            </a:endParaRPr>
          </a:p>
        </p:txBody>
      </p:sp>
    </p:spTree>
    <p:extLst>
      <p:ext uri="{BB962C8B-B14F-4D97-AF65-F5344CB8AC3E}">
        <p14:creationId xmlns:p14="http://schemas.microsoft.com/office/powerpoint/2010/main" val="42458579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object 4" descr="Stepping stone bridge"/>
          <p:cNvPicPr/>
          <p:nvPr/>
        </p:nvPicPr>
        <p:blipFill>
          <a:blip r:embed="rId3" cstate="print">
            <a:extLst>
              <a:ext uri="{28A0092B-C50C-407E-A947-70E740481C1C}">
                <a14:useLocalDpi xmlns:a14="http://schemas.microsoft.com/office/drawing/2010/main" val="0"/>
              </a:ext>
            </a:extLst>
          </a:blip>
          <a:srcRect/>
          <a:stretch/>
        </p:blipFill>
        <p:spPr>
          <a:xfrm>
            <a:off x="13250727" y="1252330"/>
            <a:ext cx="6381184" cy="8925340"/>
          </a:xfrm>
          <a:prstGeom prst="rect">
            <a:avLst/>
          </a:prstGeom>
        </p:spPr>
      </p:pic>
      <p:sp>
        <p:nvSpPr>
          <p:cNvPr id="5" name="object 5"/>
          <p:cNvSpPr txBox="1">
            <a:spLocks noGrp="1"/>
          </p:cNvSpPr>
          <p:nvPr>
            <p:ph type="title"/>
          </p:nvPr>
        </p:nvSpPr>
        <p:spPr>
          <a:xfrm>
            <a:off x="315416" y="1247997"/>
            <a:ext cx="6537959" cy="939360"/>
          </a:xfrm>
          <a:prstGeom prst="rect">
            <a:avLst/>
          </a:prstGeom>
        </p:spPr>
        <p:txBody>
          <a:bodyPr vert="horz" wrap="square" lIns="0" tIns="15875" rIns="0" bIns="0" rtlCol="0">
            <a:spAutoFit/>
          </a:bodyPr>
          <a:lstStyle/>
          <a:p>
            <a:pPr marL="12700">
              <a:lnSpc>
                <a:spcPct val="100000"/>
              </a:lnSpc>
              <a:spcBef>
                <a:spcPts val="125"/>
              </a:spcBef>
            </a:pPr>
            <a:r>
              <a:rPr lang="en-GB" dirty="0"/>
              <a:t>Next Steps</a:t>
            </a:r>
            <a:endParaRPr spc="-20" dirty="0"/>
          </a:p>
        </p:txBody>
      </p:sp>
      <p:sp>
        <p:nvSpPr>
          <p:cNvPr id="9" name="object 9"/>
          <p:cNvSpPr txBox="1">
            <a:spLocks noGrp="1"/>
          </p:cNvSpPr>
          <p:nvPr>
            <p:ph type="sldNum" sz="quarter" idx="7"/>
          </p:nvPr>
        </p:nvSpPr>
        <p:spPr>
          <a:prstGeom prst="rect">
            <a:avLst/>
          </a:prstGeom>
        </p:spPr>
        <p:txBody>
          <a:bodyPr vert="horz" wrap="square" lIns="0" tIns="3175" rIns="0" bIns="0" rtlCol="0">
            <a:spAutoFit/>
          </a:bodyPr>
          <a:lstStyle/>
          <a:p>
            <a:pPr marL="38100">
              <a:lnSpc>
                <a:spcPct val="100000"/>
              </a:lnSpc>
              <a:spcBef>
                <a:spcPts val="25"/>
              </a:spcBef>
            </a:pPr>
            <a:fld id="{81D60167-4931-47E6-BA6A-407CBD079E47}" type="slidenum">
              <a:rPr dirty="0"/>
              <a:t>11</a:t>
            </a:fld>
            <a:endParaRPr/>
          </a:p>
        </p:txBody>
      </p:sp>
      <p:pic>
        <p:nvPicPr>
          <p:cNvPr id="10" name="Picture 9">
            <a:extLst>
              <a:ext uri="{FF2B5EF4-FFF2-40B4-BE49-F238E27FC236}">
                <a16:creationId xmlns:a16="http://schemas.microsoft.com/office/drawing/2014/main" id="{5D77971D-AE16-C3E4-FD64-6014ED0377F3}"/>
              </a:ext>
            </a:extLst>
          </p:cNvPr>
          <p:cNvPicPr>
            <a:picLocks noChangeAspect="1"/>
          </p:cNvPicPr>
          <p:nvPr/>
        </p:nvPicPr>
        <p:blipFill>
          <a:blip r:embed="rId4"/>
          <a:stretch>
            <a:fillRect/>
          </a:stretch>
        </p:blipFill>
        <p:spPr>
          <a:xfrm>
            <a:off x="-3609272" y="1684613"/>
            <a:ext cx="19568441" cy="7940124"/>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115300" y="4197086"/>
            <a:ext cx="7946150" cy="4478149"/>
          </a:xfrm>
          <a:prstGeom prst="rect">
            <a:avLst/>
          </a:prstGeom>
        </p:spPr>
        <p:txBody>
          <a:bodyPr vert="horz" wrap="square" lIns="0" tIns="15240" rIns="0" bIns="0" rtlCol="0">
            <a:spAutoFit/>
          </a:bodyPr>
          <a:lstStyle/>
          <a:p>
            <a:pPr marL="12700">
              <a:lnSpc>
                <a:spcPct val="100000"/>
              </a:lnSpc>
              <a:spcBef>
                <a:spcPts val="1920"/>
              </a:spcBef>
            </a:pPr>
            <a:r>
              <a:rPr lang="en-GB" sz="5000" b="0" err="1">
                <a:solidFill>
                  <a:srgbClr val="FFFFFF"/>
                </a:solidFill>
              </a:rPr>
              <a:t>Gweithio</a:t>
            </a:r>
            <a:r>
              <a:rPr lang="en-GB" sz="5000" b="0">
                <a:solidFill>
                  <a:srgbClr val="FFFFFF"/>
                </a:solidFill>
              </a:rPr>
              <a:t> </a:t>
            </a:r>
            <a:r>
              <a:rPr lang="en-GB" sz="5000" b="0" err="1">
                <a:solidFill>
                  <a:srgbClr val="FFFFFF"/>
                </a:solidFill>
              </a:rPr>
              <a:t>gyda'n</a:t>
            </a:r>
            <a:r>
              <a:rPr lang="en-GB" sz="5000" b="0">
                <a:solidFill>
                  <a:srgbClr val="FFFFFF"/>
                </a:solidFill>
              </a:rPr>
              <a:t> </a:t>
            </a:r>
            <a:r>
              <a:rPr lang="en-GB" sz="5000" b="0" err="1">
                <a:solidFill>
                  <a:srgbClr val="FFFFFF"/>
                </a:solidFill>
              </a:rPr>
              <a:t>gilydd</a:t>
            </a:r>
            <a:r>
              <a:rPr lang="en-GB" sz="5000" b="0">
                <a:solidFill>
                  <a:srgbClr val="FFFFFF"/>
                </a:solidFill>
              </a:rPr>
              <a:t> </a:t>
            </a:r>
            <a:br>
              <a:rPr lang="en-GB" sz="5000" b="0">
                <a:solidFill>
                  <a:srgbClr val="FFFFFF"/>
                </a:solidFill>
              </a:rPr>
            </a:br>
            <a:r>
              <a:rPr lang="en-GB" sz="5000" b="0" err="1">
                <a:solidFill>
                  <a:srgbClr val="FFFFFF"/>
                </a:solidFill>
              </a:rPr>
              <a:t>i</a:t>
            </a:r>
            <a:r>
              <a:rPr lang="en-GB" sz="5000" b="0">
                <a:solidFill>
                  <a:srgbClr val="FFFFFF"/>
                </a:solidFill>
              </a:rPr>
              <a:t> </a:t>
            </a:r>
            <a:r>
              <a:rPr lang="en-GB" sz="5000" b="0" err="1">
                <a:solidFill>
                  <a:srgbClr val="FFFFFF"/>
                </a:solidFill>
              </a:rPr>
              <a:t>greu</a:t>
            </a:r>
            <a:r>
              <a:rPr lang="en-GB" sz="5000" b="0">
                <a:solidFill>
                  <a:srgbClr val="FFFFFF"/>
                </a:solidFill>
              </a:rPr>
              <a:t> Cymru </a:t>
            </a:r>
            <a:r>
              <a:rPr lang="en-GB" sz="5000" b="0" err="1">
                <a:solidFill>
                  <a:srgbClr val="FFFFFF"/>
                </a:solidFill>
              </a:rPr>
              <a:t>iachach</a:t>
            </a:r>
            <a:br>
              <a:rPr lang="en-GB" sz="5000" b="0">
                <a:solidFill>
                  <a:srgbClr val="FFFFFF"/>
                </a:solidFill>
              </a:rPr>
            </a:br>
            <a:br>
              <a:rPr lang="en-GB" sz="5000" b="0">
                <a:solidFill>
                  <a:srgbClr val="FFFFFF"/>
                </a:solidFill>
              </a:rPr>
            </a:br>
            <a:r>
              <a:rPr lang="en-GB" sz="5000" b="0">
                <a:solidFill>
                  <a:srgbClr val="FFFFFF"/>
                </a:solidFill>
              </a:rPr>
              <a:t>Working together</a:t>
            </a:r>
            <a:br>
              <a:rPr lang="en-GB" sz="5000" b="0">
                <a:solidFill>
                  <a:srgbClr val="FFFFFF"/>
                </a:solidFill>
              </a:rPr>
            </a:br>
            <a:r>
              <a:rPr lang="en-GB" sz="5000" b="0">
                <a:solidFill>
                  <a:srgbClr val="FFFFFF"/>
                </a:solidFill>
              </a:rPr>
              <a:t>for a healthier Wales</a:t>
            </a:r>
            <a:br>
              <a:rPr lang="en-GB" sz="4000" b="0">
                <a:solidFill>
                  <a:srgbClr val="FFFFFF"/>
                </a:solidFill>
              </a:rPr>
            </a:br>
            <a:endParaRPr lang="en-GB" sz="4000" b="0"/>
          </a:p>
        </p:txBody>
      </p:sp>
    </p:spTree>
    <p:extLst>
      <p:ext uri="{BB962C8B-B14F-4D97-AF65-F5344CB8AC3E}">
        <p14:creationId xmlns:p14="http://schemas.microsoft.com/office/powerpoint/2010/main" val="22051322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0" y="1145082"/>
            <a:ext cx="19739113" cy="2262799"/>
          </a:xfrm>
          <a:prstGeom prst="rect">
            <a:avLst/>
          </a:prstGeom>
        </p:spPr>
        <p:txBody>
          <a:bodyPr vert="horz" wrap="square" lIns="0" tIns="15875" rIns="0" bIns="0" rtlCol="0">
            <a:spAutoFit/>
          </a:bodyPr>
          <a:lstStyle/>
          <a:p>
            <a:pPr marL="12700">
              <a:lnSpc>
                <a:spcPct val="100000"/>
              </a:lnSpc>
              <a:spcBef>
                <a:spcPts val="125"/>
              </a:spcBef>
            </a:pPr>
            <a:r>
              <a:rPr lang="en-GB" sz="5500" spc="-20" dirty="0">
                <a:solidFill>
                  <a:schemeClr val="accent1">
                    <a:lumMod val="50000"/>
                  </a:schemeClr>
                </a:solidFill>
              </a:rPr>
              <a:t>Why do we need a Clinical </a:t>
            </a:r>
            <a:br>
              <a:rPr lang="en-GB" sz="5500" spc="-20" dirty="0">
                <a:solidFill>
                  <a:schemeClr val="accent1">
                    <a:lumMod val="50000"/>
                  </a:schemeClr>
                </a:solidFill>
              </a:rPr>
            </a:br>
            <a:r>
              <a:rPr lang="en-GB" sz="5500" spc="-20" dirty="0">
                <a:solidFill>
                  <a:schemeClr val="accent1">
                    <a:lumMod val="50000"/>
                  </a:schemeClr>
                </a:solidFill>
              </a:rPr>
              <a:t>Governance Framework?</a:t>
            </a:r>
            <a:br>
              <a:rPr lang="en-GB" sz="3600" spc="-20" dirty="0"/>
            </a:br>
            <a:r>
              <a:rPr lang="en-GB" sz="3600" b="0" spc="-10" dirty="0">
                <a:solidFill>
                  <a:srgbClr val="F43882"/>
                </a:solidFill>
                <a:latin typeface="Ubuntu-Light"/>
                <a:cs typeface="Ubuntu-Light"/>
              </a:rPr>
              <a:t>							</a:t>
            </a:r>
            <a:endParaRPr sz="3600" dirty="0">
              <a:latin typeface="Ubuntu-Light"/>
              <a:cs typeface="Ubuntu-Light"/>
            </a:endParaRPr>
          </a:p>
        </p:txBody>
      </p:sp>
      <p:sp>
        <p:nvSpPr>
          <p:cNvPr id="6" name="object 6"/>
          <p:cNvSpPr txBox="1">
            <a:spLocks noGrp="1"/>
          </p:cNvSpPr>
          <p:nvPr>
            <p:ph type="sldNum" sz="quarter" idx="7"/>
          </p:nvPr>
        </p:nvSpPr>
        <p:spPr>
          <a:prstGeom prst="rect">
            <a:avLst/>
          </a:prstGeom>
        </p:spPr>
        <p:txBody>
          <a:bodyPr vert="horz" wrap="square" lIns="0" tIns="3175" rIns="0" bIns="0" rtlCol="0">
            <a:spAutoFit/>
          </a:bodyPr>
          <a:lstStyle/>
          <a:p>
            <a:pPr marL="38100">
              <a:lnSpc>
                <a:spcPct val="100000"/>
              </a:lnSpc>
              <a:spcBef>
                <a:spcPts val="25"/>
              </a:spcBef>
            </a:pPr>
            <a:fld id="{81D60167-4931-47E6-BA6A-407CBD079E47}" type="slidenum">
              <a:rPr dirty="0"/>
              <a:t>2</a:t>
            </a:fld>
            <a:endParaRPr/>
          </a:p>
        </p:txBody>
      </p:sp>
      <p:graphicFrame>
        <p:nvGraphicFramePr>
          <p:cNvPr id="8" name="Content Placeholder 7">
            <a:extLst>
              <a:ext uri="{FF2B5EF4-FFF2-40B4-BE49-F238E27FC236}">
                <a16:creationId xmlns:a16="http://schemas.microsoft.com/office/drawing/2014/main" id="{8B0B7BB6-44BB-3000-A9CE-E9C9D8FD5031}"/>
              </a:ext>
            </a:extLst>
          </p:cNvPr>
          <p:cNvGraphicFramePr>
            <a:graphicFrameLocks noGrp="1"/>
          </p:cNvGraphicFramePr>
          <p:nvPr>
            <p:ph sz="half" idx="3"/>
            <p:extLst>
              <p:ext uri="{D42A27DB-BD31-4B8C-83A1-F6EECF244321}">
                <p14:modId xmlns:p14="http://schemas.microsoft.com/office/powerpoint/2010/main" val="3179496578"/>
              </p:ext>
            </p:extLst>
          </p:nvPr>
        </p:nvGraphicFramePr>
        <p:xfrm>
          <a:off x="-1371600" y="504023"/>
          <a:ext cx="31927800" cy="1073120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9" name="Picture 8">
            <a:extLst>
              <a:ext uri="{FF2B5EF4-FFF2-40B4-BE49-F238E27FC236}">
                <a16:creationId xmlns:a16="http://schemas.microsoft.com/office/drawing/2014/main" id="{1DEA04C9-DB30-5435-53FD-FA6B8B2193B9}"/>
              </a:ext>
            </a:extLst>
          </p:cNvPr>
          <p:cNvPicPr>
            <a:picLocks noChangeAspect="1"/>
          </p:cNvPicPr>
          <p:nvPr/>
        </p:nvPicPr>
        <p:blipFill>
          <a:blip r:embed="rId8"/>
          <a:stretch>
            <a:fillRect/>
          </a:stretch>
        </p:blipFill>
        <p:spPr>
          <a:xfrm>
            <a:off x="400260" y="2943017"/>
            <a:ext cx="9009211" cy="6034727"/>
          </a:xfrm>
          <a:prstGeom prst="rect">
            <a:avLst/>
          </a:prstGeom>
        </p:spPr>
      </p:pic>
    </p:spTree>
    <p:extLst>
      <p:ext uri="{BB962C8B-B14F-4D97-AF65-F5344CB8AC3E}">
        <p14:creationId xmlns:p14="http://schemas.microsoft.com/office/powerpoint/2010/main" val="32350463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0" y="1145082"/>
            <a:ext cx="19739113" cy="2262799"/>
          </a:xfrm>
          <a:prstGeom prst="rect">
            <a:avLst/>
          </a:prstGeom>
        </p:spPr>
        <p:txBody>
          <a:bodyPr vert="horz" wrap="square" lIns="0" tIns="15875" rIns="0" bIns="0" rtlCol="0">
            <a:spAutoFit/>
          </a:bodyPr>
          <a:lstStyle/>
          <a:p>
            <a:pPr marL="12700">
              <a:lnSpc>
                <a:spcPct val="100000"/>
              </a:lnSpc>
              <a:spcBef>
                <a:spcPts val="125"/>
              </a:spcBef>
            </a:pPr>
            <a:r>
              <a:rPr lang="en-GB" sz="5500" spc="-20" dirty="0">
                <a:solidFill>
                  <a:schemeClr val="accent1">
                    <a:lumMod val="50000"/>
                  </a:schemeClr>
                </a:solidFill>
              </a:rPr>
              <a:t>Quality Management System/ Quality as an Organisational Strategy</a:t>
            </a:r>
            <a:br>
              <a:rPr lang="en-GB" sz="3600" spc="-20" dirty="0"/>
            </a:br>
            <a:r>
              <a:rPr lang="en-GB" sz="3600" b="0" spc="-10" dirty="0">
                <a:solidFill>
                  <a:srgbClr val="F43882"/>
                </a:solidFill>
                <a:latin typeface="Ubuntu-Light"/>
                <a:cs typeface="Ubuntu-Light"/>
              </a:rPr>
              <a:t>							</a:t>
            </a:r>
            <a:endParaRPr sz="3600" dirty="0">
              <a:latin typeface="Ubuntu-Light"/>
              <a:cs typeface="Ubuntu-Light"/>
            </a:endParaRPr>
          </a:p>
        </p:txBody>
      </p:sp>
      <p:pic>
        <p:nvPicPr>
          <p:cNvPr id="12" name="Content Placeholder 11">
            <a:extLst>
              <a:ext uri="{FF2B5EF4-FFF2-40B4-BE49-F238E27FC236}">
                <a16:creationId xmlns:a16="http://schemas.microsoft.com/office/drawing/2014/main" id="{52BFF0AE-5F85-1995-71AF-E964B866BA2E}"/>
              </a:ext>
            </a:extLst>
          </p:cNvPr>
          <p:cNvPicPr>
            <a:picLocks noGrp="1" noChangeAspect="1"/>
          </p:cNvPicPr>
          <p:nvPr>
            <p:ph sz="half" idx="3"/>
          </p:nvPr>
        </p:nvPicPr>
        <p:blipFill>
          <a:blip r:embed="rId3"/>
          <a:stretch>
            <a:fillRect/>
          </a:stretch>
        </p:blipFill>
        <p:spPr>
          <a:xfrm>
            <a:off x="11561234" y="2992673"/>
            <a:ext cx="7523116" cy="6858594"/>
          </a:xfrm>
          <a:prstGeom prst="rect">
            <a:avLst/>
          </a:prstGeom>
        </p:spPr>
      </p:pic>
      <p:sp>
        <p:nvSpPr>
          <p:cNvPr id="6" name="object 6"/>
          <p:cNvSpPr txBox="1">
            <a:spLocks noGrp="1"/>
          </p:cNvSpPr>
          <p:nvPr>
            <p:ph type="sldNum" sz="quarter" idx="7"/>
          </p:nvPr>
        </p:nvSpPr>
        <p:spPr>
          <a:prstGeom prst="rect">
            <a:avLst/>
          </a:prstGeom>
        </p:spPr>
        <p:txBody>
          <a:bodyPr vert="horz" wrap="square" lIns="0" tIns="3175" rIns="0" bIns="0" rtlCol="0">
            <a:spAutoFit/>
          </a:bodyPr>
          <a:lstStyle/>
          <a:p>
            <a:pPr marL="38100">
              <a:lnSpc>
                <a:spcPct val="100000"/>
              </a:lnSpc>
              <a:spcBef>
                <a:spcPts val="25"/>
              </a:spcBef>
            </a:pPr>
            <a:fld id="{81D60167-4931-47E6-BA6A-407CBD079E47}" type="slidenum">
              <a:rPr dirty="0"/>
              <a:t>3</a:t>
            </a:fld>
            <a:endParaRPr/>
          </a:p>
        </p:txBody>
      </p:sp>
      <p:pic>
        <p:nvPicPr>
          <p:cNvPr id="8" name="Content Placeholder 8">
            <a:extLst>
              <a:ext uri="{FF2B5EF4-FFF2-40B4-BE49-F238E27FC236}">
                <a16:creationId xmlns:a16="http://schemas.microsoft.com/office/drawing/2014/main" id="{62683E5D-99DF-9D72-5F3C-AB4DB534F669}"/>
              </a:ext>
            </a:extLst>
          </p:cNvPr>
          <p:cNvPicPr>
            <a:picLocks noChangeAspect="1"/>
          </p:cNvPicPr>
          <p:nvPr/>
        </p:nvPicPr>
        <p:blipFill>
          <a:blip r:embed="rId4"/>
          <a:stretch>
            <a:fillRect/>
          </a:stretch>
        </p:blipFill>
        <p:spPr>
          <a:xfrm>
            <a:off x="286180" y="3221800"/>
            <a:ext cx="9765870" cy="6629467"/>
          </a:xfrm>
          <a:prstGeom prst="rect">
            <a:avLst/>
          </a:prstGeom>
        </p:spPr>
      </p:pic>
    </p:spTree>
    <p:extLst>
      <p:ext uri="{BB962C8B-B14F-4D97-AF65-F5344CB8AC3E}">
        <p14:creationId xmlns:p14="http://schemas.microsoft.com/office/powerpoint/2010/main" val="31835611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0" y="1081687"/>
            <a:ext cx="20104100" cy="1431802"/>
          </a:xfrm>
          <a:prstGeom prst="rect">
            <a:avLst/>
          </a:prstGeom>
        </p:spPr>
        <p:txBody>
          <a:bodyPr vert="horz" wrap="square" lIns="0" tIns="15875" rIns="0" bIns="0" rtlCol="0">
            <a:spAutoFit/>
          </a:bodyPr>
          <a:lstStyle/>
          <a:p>
            <a:pPr marL="12700">
              <a:lnSpc>
                <a:spcPct val="100000"/>
              </a:lnSpc>
              <a:spcBef>
                <a:spcPts val="125"/>
              </a:spcBef>
            </a:pPr>
            <a:r>
              <a:rPr lang="en-GB" sz="5500" spc="-20" dirty="0"/>
              <a:t>Work to date</a:t>
            </a:r>
            <a:br>
              <a:rPr lang="en-GB" spc="-20" dirty="0"/>
            </a:br>
            <a:r>
              <a:rPr lang="en-GB" sz="3700" b="0" spc="-10" dirty="0">
                <a:solidFill>
                  <a:srgbClr val="F43882"/>
                </a:solidFill>
                <a:latin typeface="Ubuntu-Light"/>
                <a:cs typeface="Ubuntu-Light"/>
              </a:rPr>
              <a:t>							</a:t>
            </a:r>
            <a:endParaRPr sz="3700" dirty="0">
              <a:latin typeface="Ubuntu-Light"/>
              <a:cs typeface="Ubuntu-Light"/>
            </a:endParaRPr>
          </a:p>
        </p:txBody>
      </p:sp>
      <p:sp>
        <p:nvSpPr>
          <p:cNvPr id="6" name="object 6"/>
          <p:cNvSpPr txBox="1">
            <a:spLocks noGrp="1"/>
          </p:cNvSpPr>
          <p:nvPr>
            <p:ph type="sldNum" sz="quarter" idx="7"/>
          </p:nvPr>
        </p:nvSpPr>
        <p:spPr>
          <a:prstGeom prst="rect">
            <a:avLst/>
          </a:prstGeom>
        </p:spPr>
        <p:txBody>
          <a:bodyPr vert="horz" wrap="square" lIns="0" tIns="3175" rIns="0" bIns="0" rtlCol="0">
            <a:spAutoFit/>
          </a:bodyPr>
          <a:lstStyle/>
          <a:p>
            <a:pPr marL="38100">
              <a:lnSpc>
                <a:spcPct val="100000"/>
              </a:lnSpc>
              <a:spcBef>
                <a:spcPts val="25"/>
              </a:spcBef>
            </a:pPr>
            <a:fld id="{81D60167-4931-47E6-BA6A-407CBD079E47}" type="slidenum">
              <a:rPr dirty="0"/>
              <a:t>4</a:t>
            </a:fld>
            <a:endParaRPr/>
          </a:p>
        </p:txBody>
      </p:sp>
      <p:pic>
        <p:nvPicPr>
          <p:cNvPr id="7" name="Content Placeholder 6">
            <a:extLst>
              <a:ext uri="{FF2B5EF4-FFF2-40B4-BE49-F238E27FC236}">
                <a16:creationId xmlns:a16="http://schemas.microsoft.com/office/drawing/2014/main" id="{AA71900D-8454-B5BC-D40A-7E28F0F04ED5}"/>
              </a:ext>
            </a:extLst>
          </p:cNvPr>
          <p:cNvPicPr>
            <a:picLocks noGrp="1" noChangeAspect="1"/>
          </p:cNvPicPr>
          <p:nvPr>
            <p:ph sz="half" idx="3"/>
          </p:nvPr>
        </p:nvPicPr>
        <p:blipFill>
          <a:blip r:embed="rId3"/>
          <a:stretch>
            <a:fillRect/>
          </a:stretch>
        </p:blipFill>
        <p:spPr>
          <a:xfrm>
            <a:off x="10052051" y="1142702"/>
            <a:ext cx="10052050" cy="9074724"/>
          </a:xfrm>
          <a:prstGeom prst="rect">
            <a:avLst/>
          </a:prstGeom>
        </p:spPr>
      </p:pic>
      <p:sp>
        <p:nvSpPr>
          <p:cNvPr id="14" name="TextBox 13">
            <a:extLst>
              <a:ext uri="{FF2B5EF4-FFF2-40B4-BE49-F238E27FC236}">
                <a16:creationId xmlns:a16="http://schemas.microsoft.com/office/drawing/2014/main" id="{31895C29-9E41-2329-67E9-7FDEAA55997E}"/>
              </a:ext>
            </a:extLst>
          </p:cNvPr>
          <p:cNvSpPr txBox="1"/>
          <p:nvPr/>
        </p:nvSpPr>
        <p:spPr>
          <a:xfrm>
            <a:off x="510846" y="1999792"/>
            <a:ext cx="8116319" cy="8217634"/>
          </a:xfrm>
          <a:prstGeom prst="rect">
            <a:avLst/>
          </a:prstGeom>
          <a:noFill/>
        </p:spPr>
        <p:txBody>
          <a:bodyPr wrap="square">
            <a:spAutoFit/>
          </a:bodyPr>
          <a:lstStyle/>
          <a:p>
            <a:pPr marL="285750" indent="-285750">
              <a:buFont typeface="Arial" panose="020B0604020202020204" pitchFamily="34" charset="0"/>
              <a:buChar char="•"/>
            </a:pPr>
            <a:r>
              <a:rPr lang="en-GB" sz="3600" dirty="0">
                <a:solidFill>
                  <a:schemeClr val="accent1">
                    <a:lumMod val="50000"/>
                  </a:schemeClr>
                </a:solidFill>
              </a:rPr>
              <a:t>Initial Engagement/ gap analysis</a:t>
            </a:r>
          </a:p>
          <a:p>
            <a:pPr marL="285750" indent="-285750">
              <a:buFont typeface="Arial" panose="020B0604020202020204" pitchFamily="34" charset="0"/>
              <a:buChar char="•"/>
            </a:pPr>
            <a:endParaRPr lang="en-GB" sz="3600" dirty="0">
              <a:solidFill>
                <a:schemeClr val="accent1">
                  <a:lumMod val="50000"/>
                </a:schemeClr>
              </a:solidFill>
            </a:endParaRPr>
          </a:p>
          <a:p>
            <a:pPr marL="285750" indent="-285750">
              <a:buFont typeface="Arial" panose="020B0604020202020204" pitchFamily="34" charset="0"/>
              <a:buChar char="•"/>
            </a:pPr>
            <a:r>
              <a:rPr lang="en-GB" sz="3600" dirty="0">
                <a:solidFill>
                  <a:schemeClr val="accent1">
                    <a:lumMod val="50000"/>
                  </a:schemeClr>
                </a:solidFill>
              </a:rPr>
              <a:t>2 x workshops</a:t>
            </a:r>
          </a:p>
          <a:p>
            <a:pPr marL="900000" lvl="6" indent="-457200">
              <a:buFont typeface="Courier New" panose="02070309020205020404" pitchFamily="49" charset="0"/>
              <a:buChar char="o"/>
            </a:pPr>
            <a:r>
              <a:rPr lang="en-GB" sz="3200" dirty="0">
                <a:solidFill>
                  <a:schemeClr val="accent1">
                    <a:lumMod val="50000"/>
                  </a:schemeClr>
                </a:solidFill>
              </a:rPr>
              <a:t>QNAHPs</a:t>
            </a:r>
          </a:p>
          <a:p>
            <a:pPr marL="900000" lvl="1" indent="-457200">
              <a:buFont typeface="Courier New" panose="02070309020205020404" pitchFamily="49" charset="0"/>
              <a:buChar char="o"/>
            </a:pPr>
            <a:r>
              <a:rPr lang="en-GB" sz="3200" dirty="0">
                <a:solidFill>
                  <a:schemeClr val="accent1">
                    <a:lumMod val="50000"/>
                  </a:schemeClr>
                </a:solidFill>
              </a:rPr>
              <a:t>HPSS</a:t>
            </a:r>
          </a:p>
          <a:p>
            <a:pPr marL="900000" lvl="1" indent="-457200">
              <a:buFont typeface="Courier New" panose="02070309020205020404" pitchFamily="49" charset="0"/>
              <a:buChar char="o"/>
            </a:pPr>
            <a:r>
              <a:rPr lang="en-GB" sz="3200" dirty="0">
                <a:solidFill>
                  <a:schemeClr val="accent1">
                    <a:lumMod val="50000"/>
                  </a:schemeClr>
                </a:solidFill>
              </a:rPr>
              <a:t>Knowledge</a:t>
            </a:r>
          </a:p>
          <a:p>
            <a:pPr marL="900000" lvl="1" indent="-457200">
              <a:buFont typeface="Courier New" panose="02070309020205020404" pitchFamily="49" charset="0"/>
              <a:buChar char="o"/>
            </a:pPr>
            <a:r>
              <a:rPr lang="en-GB" sz="3200" dirty="0">
                <a:solidFill>
                  <a:schemeClr val="accent1">
                    <a:lumMod val="50000"/>
                  </a:schemeClr>
                </a:solidFill>
              </a:rPr>
              <a:t>Invited </a:t>
            </a:r>
          </a:p>
          <a:p>
            <a:pPr marL="1080000" lvl="1" indent="-457200">
              <a:buFont typeface="Wingdings" panose="05000000000000000000" pitchFamily="2" charset="2"/>
              <a:buChar char="§"/>
            </a:pPr>
            <a:r>
              <a:rPr lang="en-GB" sz="3200" dirty="0">
                <a:solidFill>
                  <a:schemeClr val="accent1">
                    <a:lumMod val="50000"/>
                  </a:schemeClr>
                </a:solidFill>
              </a:rPr>
              <a:t>Performance and Planning</a:t>
            </a:r>
          </a:p>
          <a:p>
            <a:pPr marL="1080000" lvl="1" indent="-457200">
              <a:buFont typeface="Wingdings" panose="05000000000000000000" pitchFamily="2" charset="2"/>
              <a:buChar char="§"/>
            </a:pPr>
            <a:r>
              <a:rPr lang="en-GB" sz="3200" dirty="0">
                <a:solidFill>
                  <a:schemeClr val="accent1">
                    <a:lumMod val="50000"/>
                  </a:schemeClr>
                </a:solidFill>
              </a:rPr>
              <a:t>Health and Well Being</a:t>
            </a:r>
          </a:p>
          <a:p>
            <a:pPr marL="622800" lvl="1"/>
            <a:endParaRPr lang="en-GB" sz="3200" dirty="0">
              <a:solidFill>
                <a:schemeClr val="accent1">
                  <a:lumMod val="50000"/>
                </a:schemeClr>
              </a:solidFill>
            </a:endParaRPr>
          </a:p>
          <a:p>
            <a:pPr marL="285750" indent="-285750">
              <a:buFont typeface="Arial" panose="020B0604020202020204" pitchFamily="34" charset="0"/>
              <a:buChar char="•"/>
            </a:pPr>
            <a:r>
              <a:rPr lang="en-GB" sz="3600" dirty="0">
                <a:solidFill>
                  <a:schemeClr val="accent1">
                    <a:lumMod val="50000"/>
                  </a:schemeClr>
                </a:solidFill>
              </a:rPr>
              <a:t>Further Engagement </a:t>
            </a:r>
          </a:p>
          <a:p>
            <a:pPr marL="900000" indent="-457200">
              <a:buFont typeface="Courier New" panose="02070309020205020404" pitchFamily="49" charset="0"/>
              <a:buChar char="o"/>
            </a:pPr>
            <a:r>
              <a:rPr lang="en-GB" sz="3200" dirty="0">
                <a:solidFill>
                  <a:schemeClr val="accent1">
                    <a:lumMod val="50000"/>
                  </a:schemeClr>
                </a:solidFill>
              </a:rPr>
              <a:t>Microbiology</a:t>
            </a:r>
          </a:p>
          <a:p>
            <a:pPr marL="900000" indent="-457200">
              <a:buFont typeface="Courier New" panose="02070309020205020404" pitchFamily="49" charset="0"/>
              <a:buChar char="o"/>
            </a:pPr>
            <a:r>
              <a:rPr lang="en-GB" sz="3200" dirty="0">
                <a:solidFill>
                  <a:schemeClr val="accent1">
                    <a:lumMod val="50000"/>
                  </a:schemeClr>
                </a:solidFill>
              </a:rPr>
              <a:t>Screening</a:t>
            </a:r>
          </a:p>
          <a:p>
            <a:pPr marL="900000" indent="-457200">
              <a:buFont typeface="Courier New" panose="02070309020205020404" pitchFamily="49" charset="0"/>
              <a:buChar char="o"/>
            </a:pPr>
            <a:r>
              <a:rPr lang="en-GB" sz="3200" dirty="0">
                <a:solidFill>
                  <a:schemeClr val="accent1">
                    <a:lumMod val="50000"/>
                  </a:schemeClr>
                </a:solidFill>
              </a:rPr>
              <a:t>Health Protection</a:t>
            </a:r>
          </a:p>
          <a:p>
            <a:pPr marL="900000" indent="-457200">
              <a:buFont typeface="Courier New" panose="02070309020205020404" pitchFamily="49" charset="0"/>
              <a:buChar char="o"/>
            </a:pPr>
            <a:r>
              <a:rPr lang="en-GB" sz="3200" dirty="0">
                <a:solidFill>
                  <a:schemeClr val="accent1">
                    <a:lumMod val="50000"/>
                  </a:schemeClr>
                </a:solidFill>
              </a:rPr>
              <a:t>Knowledge</a:t>
            </a:r>
          </a:p>
          <a:p>
            <a:pPr marL="1251450" indent="-457200">
              <a:buFont typeface="Wingdings" panose="05000000000000000000" pitchFamily="2" charset="2"/>
              <a:buChar char="§"/>
            </a:pPr>
            <a:r>
              <a:rPr lang="en-GB" sz="3200" dirty="0">
                <a:solidFill>
                  <a:schemeClr val="accent1">
                    <a:lumMod val="50000"/>
                  </a:schemeClr>
                </a:solidFill>
              </a:rPr>
              <a:t>Invited – Health and Well being</a:t>
            </a:r>
          </a:p>
        </p:txBody>
      </p:sp>
    </p:spTree>
    <p:extLst>
      <p:ext uri="{BB962C8B-B14F-4D97-AF65-F5344CB8AC3E}">
        <p14:creationId xmlns:p14="http://schemas.microsoft.com/office/powerpoint/2010/main" val="35105459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0" y="1211073"/>
            <a:ext cx="15325145" cy="939360"/>
          </a:xfrm>
          <a:prstGeom prst="rect">
            <a:avLst/>
          </a:prstGeom>
        </p:spPr>
        <p:txBody>
          <a:bodyPr vert="horz" wrap="square" lIns="0" tIns="15875" rIns="0" bIns="0" rtlCol="0">
            <a:spAutoFit/>
          </a:bodyPr>
          <a:lstStyle/>
          <a:p>
            <a:pPr marL="12700">
              <a:lnSpc>
                <a:spcPct val="100000"/>
              </a:lnSpc>
              <a:spcBef>
                <a:spcPts val="125"/>
              </a:spcBef>
            </a:pPr>
            <a:r>
              <a:rPr lang="en-GB" sz="5500" dirty="0"/>
              <a:t>Current</a:t>
            </a:r>
            <a:r>
              <a:rPr lang="en-GB" dirty="0"/>
              <a:t> Organisational Structures</a:t>
            </a:r>
            <a:endParaRPr spc="-20" dirty="0"/>
          </a:p>
        </p:txBody>
      </p:sp>
      <p:sp>
        <p:nvSpPr>
          <p:cNvPr id="6" name="object 6"/>
          <p:cNvSpPr txBox="1">
            <a:spLocks noGrp="1"/>
          </p:cNvSpPr>
          <p:nvPr>
            <p:ph type="sldNum" sz="quarter" idx="7"/>
          </p:nvPr>
        </p:nvSpPr>
        <p:spPr>
          <a:prstGeom prst="rect">
            <a:avLst/>
          </a:prstGeom>
        </p:spPr>
        <p:txBody>
          <a:bodyPr vert="horz" wrap="square" lIns="0" tIns="3175" rIns="0" bIns="0" rtlCol="0">
            <a:spAutoFit/>
          </a:bodyPr>
          <a:lstStyle/>
          <a:p>
            <a:pPr marL="38100">
              <a:lnSpc>
                <a:spcPct val="100000"/>
              </a:lnSpc>
              <a:spcBef>
                <a:spcPts val="25"/>
              </a:spcBef>
            </a:pPr>
            <a:fld id="{81D60167-4931-47E6-BA6A-407CBD079E47}" type="slidenum">
              <a:rPr dirty="0"/>
              <a:t>5</a:t>
            </a:fld>
            <a:endParaRPr/>
          </a:p>
        </p:txBody>
      </p:sp>
      <p:pic>
        <p:nvPicPr>
          <p:cNvPr id="3" name="Picture 2">
            <a:extLst>
              <a:ext uri="{FF2B5EF4-FFF2-40B4-BE49-F238E27FC236}">
                <a16:creationId xmlns:a16="http://schemas.microsoft.com/office/drawing/2014/main" id="{C86E6761-C40D-28A9-B80F-D20ED58E805B}"/>
              </a:ext>
            </a:extLst>
          </p:cNvPr>
          <p:cNvPicPr>
            <a:picLocks noChangeAspect="1"/>
          </p:cNvPicPr>
          <p:nvPr/>
        </p:nvPicPr>
        <p:blipFill>
          <a:blip r:embed="rId3"/>
          <a:stretch>
            <a:fillRect/>
          </a:stretch>
        </p:blipFill>
        <p:spPr>
          <a:xfrm>
            <a:off x="-522391" y="1211073"/>
            <a:ext cx="20626491" cy="9347662"/>
          </a:xfrm>
          <a:prstGeom prst="rect">
            <a:avLst/>
          </a:prstGeom>
        </p:spPr>
      </p:pic>
    </p:spTree>
    <p:extLst>
      <p:ext uri="{BB962C8B-B14F-4D97-AF65-F5344CB8AC3E}">
        <p14:creationId xmlns:p14="http://schemas.microsoft.com/office/powerpoint/2010/main" val="37060603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C822A7A-44A0-3B83-F61D-37288B023E59}"/>
              </a:ext>
            </a:extLst>
          </p:cNvPr>
          <p:cNvSpPr>
            <a:spLocks noGrp="1"/>
          </p:cNvSpPr>
          <p:nvPr>
            <p:ph type="title"/>
          </p:nvPr>
        </p:nvSpPr>
        <p:spPr>
          <a:xfrm>
            <a:off x="7945552" y="1244029"/>
            <a:ext cx="4212995" cy="923330"/>
          </a:xfrm>
        </p:spPr>
        <p:txBody>
          <a:bodyPr/>
          <a:lstStyle/>
          <a:p>
            <a:r>
              <a:rPr lang="en-GB" dirty="0">
                <a:solidFill>
                  <a:schemeClr val="accent1">
                    <a:lumMod val="50000"/>
                  </a:schemeClr>
                </a:solidFill>
              </a:rPr>
              <a:t>Definitions</a:t>
            </a:r>
          </a:p>
        </p:txBody>
      </p:sp>
      <p:pic>
        <p:nvPicPr>
          <p:cNvPr id="7" name="Content Placeholder 6" descr="Colorful pencils in a row to form a graph">
            <a:extLst>
              <a:ext uri="{FF2B5EF4-FFF2-40B4-BE49-F238E27FC236}">
                <a16:creationId xmlns:a16="http://schemas.microsoft.com/office/drawing/2014/main" id="{4B19DB3C-EFAA-E06B-9FE5-E8A082FEE54A}"/>
              </a:ext>
            </a:extLst>
          </p:cNvPr>
          <p:cNvPicPr>
            <a:picLocks noGrp="1" noChangeAspect="1"/>
          </p:cNvPicPr>
          <p:nvPr>
            <p:ph sz="half" idx="2"/>
          </p:nvPr>
        </p:nvPicPr>
        <p:blipFill>
          <a:blip r:embed="rId3" cstate="print">
            <a:extLst>
              <a:ext uri="{28A0092B-C50C-407E-A947-70E740481C1C}">
                <a14:useLocalDpi xmlns:a14="http://schemas.microsoft.com/office/drawing/2010/main" val="0"/>
              </a:ext>
            </a:extLst>
          </a:blip>
          <a:srcRect/>
          <a:stretch/>
        </p:blipFill>
        <p:spPr>
          <a:xfrm>
            <a:off x="2414700" y="2128252"/>
            <a:ext cx="4871922" cy="3040097"/>
          </a:xfrm>
          <a:prstGeom prst="rect">
            <a:avLst/>
          </a:prstGeom>
        </p:spPr>
      </p:pic>
      <p:pic>
        <p:nvPicPr>
          <p:cNvPr id="12" name="Content Placeholder 11" descr="Puzzle">
            <a:extLst>
              <a:ext uri="{FF2B5EF4-FFF2-40B4-BE49-F238E27FC236}">
                <a16:creationId xmlns:a16="http://schemas.microsoft.com/office/drawing/2014/main" id="{476787EA-A1A5-50C9-CA39-ECDD49B346C4}"/>
              </a:ext>
            </a:extLst>
          </p:cNvPr>
          <p:cNvPicPr>
            <a:picLocks noGrp="1" noChangeAspect="1"/>
          </p:cNvPicPr>
          <p:nvPr>
            <p:ph sz="half" idx="3"/>
          </p:nvPr>
        </p:nvPicPr>
        <p:blipFill>
          <a:blip r:embed="rId4" cstate="print">
            <a:extLst>
              <a:ext uri="{28A0092B-C50C-407E-A947-70E740481C1C}">
                <a14:useLocalDpi xmlns:a14="http://schemas.microsoft.com/office/drawing/2010/main" val="0"/>
              </a:ext>
            </a:extLst>
          </a:blip>
          <a:stretch>
            <a:fillRect/>
          </a:stretch>
        </p:blipFill>
        <p:spPr>
          <a:xfrm>
            <a:off x="12817477" y="2167359"/>
            <a:ext cx="4871923" cy="3000990"/>
          </a:xfrm>
        </p:spPr>
      </p:pic>
      <p:sp>
        <p:nvSpPr>
          <p:cNvPr id="8" name="TextBox 7">
            <a:extLst>
              <a:ext uri="{FF2B5EF4-FFF2-40B4-BE49-F238E27FC236}">
                <a16:creationId xmlns:a16="http://schemas.microsoft.com/office/drawing/2014/main" id="{9CDA64D1-C0DA-220E-44DB-1F2328071ED2}"/>
              </a:ext>
            </a:extLst>
          </p:cNvPr>
          <p:cNvSpPr txBox="1"/>
          <p:nvPr/>
        </p:nvSpPr>
        <p:spPr>
          <a:xfrm>
            <a:off x="149291" y="5247861"/>
            <a:ext cx="9601199" cy="4462760"/>
          </a:xfrm>
          <a:prstGeom prst="rect">
            <a:avLst/>
          </a:prstGeom>
          <a:noFill/>
        </p:spPr>
        <p:txBody>
          <a:bodyPr wrap="square" rtlCol="0">
            <a:spAutoFit/>
          </a:bodyPr>
          <a:lstStyle/>
          <a:p>
            <a:pPr algn="ctr"/>
            <a:r>
              <a:rPr lang="en-GB" sz="4400" b="1" dirty="0">
                <a:solidFill>
                  <a:srgbClr val="FF00FF"/>
                </a:solidFill>
                <a:latin typeface="Unbuntu-light"/>
              </a:rPr>
              <a:t>Clinical Governance</a:t>
            </a:r>
          </a:p>
          <a:p>
            <a:pPr algn="just"/>
            <a:r>
              <a:rPr lang="en-GB" sz="3600" b="1" dirty="0">
                <a:solidFill>
                  <a:schemeClr val="accent1">
                    <a:lumMod val="50000"/>
                  </a:schemeClr>
                </a:solidFill>
                <a:latin typeface="Unbuntu-light"/>
              </a:rPr>
              <a:t>“Clinical Governance is the system through which NHS organisations are accountable for continuously improving the quality of their services and safeguarding high standards of care by creating an environment in which clinical excellence will flourish ”. *</a:t>
            </a:r>
          </a:p>
          <a:p>
            <a:pPr algn="just"/>
            <a:r>
              <a:rPr lang="en-GB" sz="2400" b="1" dirty="0">
                <a:solidFill>
                  <a:schemeClr val="accent1">
                    <a:lumMod val="50000"/>
                  </a:schemeClr>
                </a:solidFill>
                <a:latin typeface="Unbuntu-light"/>
              </a:rPr>
              <a:t>*</a:t>
            </a:r>
            <a:r>
              <a:rPr lang="en-GB" sz="2400" b="1" dirty="0" err="1">
                <a:solidFill>
                  <a:schemeClr val="accent1">
                    <a:lumMod val="50000"/>
                  </a:schemeClr>
                </a:solidFill>
                <a:latin typeface="Unbuntu-light"/>
              </a:rPr>
              <a:t>DoH</a:t>
            </a:r>
            <a:r>
              <a:rPr lang="en-GB" sz="2400" b="1" dirty="0">
                <a:solidFill>
                  <a:schemeClr val="accent1">
                    <a:lumMod val="50000"/>
                  </a:schemeClr>
                </a:solidFill>
                <a:latin typeface="Unbuntu-light"/>
              </a:rPr>
              <a:t> 2011</a:t>
            </a:r>
          </a:p>
        </p:txBody>
      </p:sp>
      <p:sp>
        <p:nvSpPr>
          <p:cNvPr id="13" name="TextBox 12">
            <a:extLst>
              <a:ext uri="{FF2B5EF4-FFF2-40B4-BE49-F238E27FC236}">
                <a16:creationId xmlns:a16="http://schemas.microsoft.com/office/drawing/2014/main" id="{948F9477-6160-7D92-6B06-C83DBD276705}"/>
              </a:ext>
            </a:extLst>
          </p:cNvPr>
          <p:cNvSpPr txBox="1"/>
          <p:nvPr/>
        </p:nvSpPr>
        <p:spPr>
          <a:xfrm>
            <a:off x="10353610" y="5247861"/>
            <a:ext cx="9601199" cy="3539430"/>
          </a:xfrm>
          <a:prstGeom prst="rect">
            <a:avLst/>
          </a:prstGeom>
          <a:noFill/>
        </p:spPr>
        <p:txBody>
          <a:bodyPr wrap="square" rtlCol="0">
            <a:spAutoFit/>
          </a:bodyPr>
          <a:lstStyle/>
          <a:p>
            <a:pPr algn="ctr"/>
            <a:r>
              <a:rPr lang="en-GB" sz="4400" b="1" dirty="0">
                <a:solidFill>
                  <a:srgbClr val="FF00FF"/>
                </a:solidFill>
                <a:latin typeface="Unbuntu-light"/>
              </a:rPr>
              <a:t>Clinical Service in PHW</a:t>
            </a:r>
          </a:p>
          <a:p>
            <a:pPr algn="just"/>
            <a:r>
              <a:rPr lang="en-GB" sz="3600" b="1" dirty="0">
                <a:solidFill>
                  <a:schemeClr val="accent1">
                    <a:lumMod val="50000"/>
                  </a:schemeClr>
                </a:solidFill>
                <a:latin typeface="Unbuntu-light"/>
              </a:rPr>
              <a:t>“Services where the primary focus is concerned with the prevention, investigation and treatment of ill-health at an individual or population level, where the intended benefit is to achieve better health and well-being”. </a:t>
            </a:r>
            <a:endParaRPr lang="en-GB" sz="2400" b="1" dirty="0">
              <a:solidFill>
                <a:schemeClr val="accent1">
                  <a:lumMod val="50000"/>
                </a:schemeClr>
              </a:solidFill>
              <a:latin typeface="Unbuntu-light"/>
            </a:endParaRPr>
          </a:p>
        </p:txBody>
      </p:sp>
    </p:spTree>
    <p:extLst>
      <p:ext uri="{BB962C8B-B14F-4D97-AF65-F5344CB8AC3E}">
        <p14:creationId xmlns:p14="http://schemas.microsoft.com/office/powerpoint/2010/main" val="22358996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C822A7A-44A0-3B83-F61D-37288B023E59}"/>
              </a:ext>
            </a:extLst>
          </p:cNvPr>
          <p:cNvSpPr>
            <a:spLocks noGrp="1"/>
          </p:cNvSpPr>
          <p:nvPr>
            <p:ph type="title"/>
          </p:nvPr>
        </p:nvSpPr>
        <p:spPr>
          <a:xfrm>
            <a:off x="0" y="1244029"/>
            <a:ext cx="19172378" cy="923330"/>
          </a:xfrm>
        </p:spPr>
        <p:txBody>
          <a:bodyPr/>
          <a:lstStyle/>
          <a:p>
            <a:r>
              <a:rPr lang="en-GB" dirty="0">
                <a:solidFill>
                  <a:schemeClr val="accent1">
                    <a:lumMod val="50000"/>
                  </a:schemeClr>
                </a:solidFill>
              </a:rPr>
              <a:t>Duty of Quality and Clinical Governance</a:t>
            </a:r>
          </a:p>
        </p:txBody>
      </p:sp>
      <p:pic>
        <p:nvPicPr>
          <p:cNvPr id="7" name="Content Placeholder 6">
            <a:extLst>
              <a:ext uri="{FF2B5EF4-FFF2-40B4-BE49-F238E27FC236}">
                <a16:creationId xmlns:a16="http://schemas.microsoft.com/office/drawing/2014/main" id="{4B19DB3C-EFAA-E06B-9FE5-E8A082FEE54A}"/>
              </a:ext>
            </a:extLst>
          </p:cNvPr>
          <p:cNvPicPr>
            <a:picLocks noGrp="1" noChangeAspect="1"/>
          </p:cNvPicPr>
          <p:nvPr>
            <p:ph sz="half" idx="2"/>
          </p:nvPr>
        </p:nvPicPr>
        <p:blipFill>
          <a:blip r:embed="rId3">
            <a:extLst>
              <a:ext uri="{28A0092B-C50C-407E-A947-70E740481C1C}">
                <a14:useLocalDpi xmlns:a14="http://schemas.microsoft.com/office/drawing/2010/main" val="0"/>
              </a:ext>
            </a:extLst>
          </a:blip>
          <a:srcRect/>
          <a:stretch/>
        </p:blipFill>
        <p:spPr>
          <a:xfrm>
            <a:off x="402597" y="2694142"/>
            <a:ext cx="9119089" cy="7027905"/>
          </a:xfrm>
          <a:prstGeom prst="rect">
            <a:avLst/>
          </a:prstGeom>
        </p:spPr>
      </p:pic>
      <p:pic>
        <p:nvPicPr>
          <p:cNvPr id="12" name="Content Placeholder 11">
            <a:extLst>
              <a:ext uri="{FF2B5EF4-FFF2-40B4-BE49-F238E27FC236}">
                <a16:creationId xmlns:a16="http://schemas.microsoft.com/office/drawing/2014/main" id="{476787EA-A1A5-50C9-CA39-ECDD49B346C4}"/>
              </a:ext>
            </a:extLst>
          </p:cNvPr>
          <p:cNvPicPr>
            <a:picLocks noGrp="1" noChangeAspect="1"/>
          </p:cNvPicPr>
          <p:nvPr>
            <p:ph sz="half" idx="3"/>
          </p:nvPr>
        </p:nvPicPr>
        <p:blipFill rotWithShape="1">
          <a:blip r:embed="rId4">
            <a:extLst>
              <a:ext uri="{28A0092B-C50C-407E-A947-70E740481C1C}">
                <a14:useLocalDpi xmlns:a14="http://schemas.microsoft.com/office/drawing/2010/main" val="0"/>
              </a:ext>
            </a:extLst>
          </a:blip>
          <a:srcRect l="624"/>
          <a:stretch/>
        </p:blipFill>
        <p:spPr>
          <a:xfrm>
            <a:off x="10436086" y="2694142"/>
            <a:ext cx="9504135" cy="7027904"/>
          </a:xfrm>
        </p:spPr>
      </p:pic>
    </p:spTree>
    <p:extLst>
      <p:ext uri="{BB962C8B-B14F-4D97-AF65-F5344CB8AC3E}">
        <p14:creationId xmlns:p14="http://schemas.microsoft.com/office/powerpoint/2010/main" val="12037583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id="{AA71900D-8454-B5BC-D40A-7E28F0F04ED5}"/>
              </a:ext>
            </a:extLst>
          </p:cNvPr>
          <p:cNvPicPr>
            <a:picLocks noGrp="1" noChangeAspect="1"/>
          </p:cNvPicPr>
          <p:nvPr>
            <p:ph sz="half" idx="3"/>
          </p:nvPr>
        </p:nvPicPr>
        <p:blipFill>
          <a:blip r:embed="rId3">
            <a:extLst>
              <a:ext uri="{28A0092B-C50C-407E-A947-70E740481C1C}">
                <a14:useLocalDpi xmlns:a14="http://schemas.microsoft.com/office/drawing/2010/main" val="0"/>
              </a:ext>
            </a:extLst>
          </a:blip>
          <a:srcRect/>
          <a:stretch/>
        </p:blipFill>
        <p:spPr>
          <a:xfrm>
            <a:off x="10870519" y="1249438"/>
            <a:ext cx="9233582" cy="8967988"/>
          </a:xfrm>
          <a:prstGeom prst="rect">
            <a:avLst/>
          </a:prstGeom>
        </p:spPr>
      </p:pic>
      <p:sp>
        <p:nvSpPr>
          <p:cNvPr id="2" name="object 2"/>
          <p:cNvSpPr txBox="1">
            <a:spLocks noGrp="1"/>
          </p:cNvSpPr>
          <p:nvPr>
            <p:ph type="title"/>
          </p:nvPr>
        </p:nvSpPr>
        <p:spPr>
          <a:xfrm>
            <a:off x="0" y="1081687"/>
            <a:ext cx="20104100" cy="1431802"/>
          </a:xfrm>
          <a:prstGeom prst="rect">
            <a:avLst/>
          </a:prstGeom>
        </p:spPr>
        <p:txBody>
          <a:bodyPr vert="horz" wrap="square" lIns="0" tIns="15875" rIns="0" bIns="0" rtlCol="0">
            <a:spAutoFit/>
          </a:bodyPr>
          <a:lstStyle/>
          <a:p>
            <a:pPr marL="12700">
              <a:lnSpc>
                <a:spcPct val="100000"/>
              </a:lnSpc>
              <a:spcBef>
                <a:spcPts val="125"/>
              </a:spcBef>
            </a:pPr>
            <a:r>
              <a:rPr lang="en-GB" sz="5500" spc="-20" dirty="0">
                <a:solidFill>
                  <a:schemeClr val="accent1">
                    <a:lumMod val="50000"/>
                  </a:schemeClr>
                </a:solidFill>
              </a:rPr>
              <a:t>Quality Reporting Requirements</a:t>
            </a:r>
            <a:br>
              <a:rPr lang="en-GB" spc="-20" dirty="0"/>
            </a:br>
            <a:r>
              <a:rPr lang="en-GB" sz="3700" b="0" spc="-10" dirty="0">
                <a:solidFill>
                  <a:srgbClr val="F43882"/>
                </a:solidFill>
                <a:latin typeface="Ubuntu-Light"/>
                <a:cs typeface="Ubuntu-Light"/>
              </a:rPr>
              <a:t>							</a:t>
            </a:r>
            <a:endParaRPr sz="3700" dirty="0">
              <a:latin typeface="Ubuntu-Light"/>
              <a:cs typeface="Ubuntu-Light"/>
            </a:endParaRPr>
          </a:p>
        </p:txBody>
      </p:sp>
      <p:sp>
        <p:nvSpPr>
          <p:cNvPr id="6" name="object 6"/>
          <p:cNvSpPr txBox="1">
            <a:spLocks noGrp="1"/>
          </p:cNvSpPr>
          <p:nvPr>
            <p:ph type="sldNum" sz="quarter" idx="7"/>
          </p:nvPr>
        </p:nvSpPr>
        <p:spPr>
          <a:prstGeom prst="rect">
            <a:avLst/>
          </a:prstGeom>
        </p:spPr>
        <p:txBody>
          <a:bodyPr vert="horz" wrap="square" lIns="0" tIns="3175" rIns="0" bIns="0" rtlCol="0">
            <a:spAutoFit/>
          </a:bodyPr>
          <a:lstStyle/>
          <a:p>
            <a:pPr marL="38100">
              <a:lnSpc>
                <a:spcPct val="100000"/>
              </a:lnSpc>
              <a:spcBef>
                <a:spcPts val="25"/>
              </a:spcBef>
            </a:pPr>
            <a:fld id="{81D60167-4931-47E6-BA6A-407CBD079E47}" type="slidenum">
              <a:rPr dirty="0"/>
              <a:t>8</a:t>
            </a:fld>
            <a:endParaRPr/>
          </a:p>
        </p:txBody>
      </p:sp>
      <p:sp>
        <p:nvSpPr>
          <p:cNvPr id="14" name="TextBox 13">
            <a:extLst>
              <a:ext uri="{FF2B5EF4-FFF2-40B4-BE49-F238E27FC236}">
                <a16:creationId xmlns:a16="http://schemas.microsoft.com/office/drawing/2014/main" id="{31895C29-9E41-2329-67E9-7FDEAA55997E}"/>
              </a:ext>
            </a:extLst>
          </p:cNvPr>
          <p:cNvSpPr txBox="1"/>
          <p:nvPr/>
        </p:nvSpPr>
        <p:spPr>
          <a:xfrm>
            <a:off x="371698" y="2814800"/>
            <a:ext cx="10124024" cy="5632311"/>
          </a:xfrm>
          <a:prstGeom prst="rect">
            <a:avLst/>
          </a:prstGeom>
          <a:noFill/>
        </p:spPr>
        <p:txBody>
          <a:bodyPr wrap="square">
            <a:spAutoFit/>
          </a:bodyPr>
          <a:lstStyle/>
          <a:p>
            <a:pPr marL="285750" indent="-285750">
              <a:buFont typeface="Arial" panose="020B0604020202020204" pitchFamily="34" charset="0"/>
              <a:buChar char="•"/>
            </a:pPr>
            <a:r>
              <a:rPr lang="en-GB" sz="4000" dirty="0">
                <a:solidFill>
                  <a:schemeClr val="accent1">
                    <a:lumMod val="50000"/>
                  </a:schemeClr>
                </a:solidFill>
              </a:rPr>
              <a:t>Awaiting further information on requirements but expected to include the following:</a:t>
            </a:r>
          </a:p>
          <a:p>
            <a:endParaRPr lang="en-GB" sz="4000" dirty="0">
              <a:solidFill>
                <a:schemeClr val="accent1">
                  <a:lumMod val="50000"/>
                </a:schemeClr>
              </a:solidFill>
            </a:endParaRPr>
          </a:p>
          <a:p>
            <a:pPr marL="900000" lvl="2" indent="-571500">
              <a:buFont typeface="Courier New" panose="02070309020205020404" pitchFamily="49" charset="0"/>
              <a:buChar char="o"/>
            </a:pPr>
            <a:r>
              <a:rPr lang="en-GB" sz="4000" dirty="0">
                <a:solidFill>
                  <a:schemeClr val="accent1">
                    <a:lumMod val="50000"/>
                  </a:schemeClr>
                </a:solidFill>
              </a:rPr>
              <a:t>Always on Reporting – incidents/ complaints/ compliance with mandatory requirements/ experience and feedback</a:t>
            </a:r>
          </a:p>
          <a:p>
            <a:pPr marL="285750" indent="-285750">
              <a:buFont typeface="Arial" panose="020B0604020202020204" pitchFamily="34" charset="0"/>
              <a:buChar char="•"/>
            </a:pPr>
            <a:endParaRPr lang="en-GB" sz="4000" dirty="0">
              <a:solidFill>
                <a:schemeClr val="accent1">
                  <a:lumMod val="50000"/>
                </a:schemeClr>
              </a:solidFill>
            </a:endParaRPr>
          </a:p>
          <a:p>
            <a:pPr marL="285750" indent="-285750">
              <a:buFont typeface="Arial" panose="020B0604020202020204" pitchFamily="34" charset="0"/>
              <a:buChar char="•"/>
            </a:pPr>
            <a:r>
              <a:rPr lang="en-GB" sz="4000" dirty="0">
                <a:solidFill>
                  <a:schemeClr val="accent1">
                    <a:lumMod val="50000"/>
                  </a:schemeClr>
                </a:solidFill>
              </a:rPr>
              <a:t>Annual Report</a:t>
            </a:r>
          </a:p>
        </p:txBody>
      </p:sp>
    </p:spTree>
    <p:extLst>
      <p:ext uri="{BB962C8B-B14F-4D97-AF65-F5344CB8AC3E}">
        <p14:creationId xmlns:p14="http://schemas.microsoft.com/office/powerpoint/2010/main" val="8631706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0" y="1211073"/>
            <a:ext cx="15325145" cy="862416"/>
          </a:xfrm>
          <a:prstGeom prst="rect">
            <a:avLst/>
          </a:prstGeom>
        </p:spPr>
        <p:txBody>
          <a:bodyPr vert="horz" wrap="square" lIns="0" tIns="15875" rIns="0" bIns="0" rtlCol="0">
            <a:spAutoFit/>
          </a:bodyPr>
          <a:lstStyle/>
          <a:p>
            <a:pPr marL="12700">
              <a:lnSpc>
                <a:spcPct val="100000"/>
              </a:lnSpc>
              <a:spcBef>
                <a:spcPts val="125"/>
              </a:spcBef>
            </a:pPr>
            <a:r>
              <a:rPr lang="en-GB" sz="5500" dirty="0">
                <a:solidFill>
                  <a:schemeClr val="accent1">
                    <a:lumMod val="50000"/>
                  </a:schemeClr>
                </a:solidFill>
              </a:rPr>
              <a:t>How will we know we’re accountable? </a:t>
            </a:r>
            <a:endParaRPr spc="-20" dirty="0">
              <a:solidFill>
                <a:schemeClr val="accent1">
                  <a:lumMod val="50000"/>
                </a:schemeClr>
              </a:solidFill>
            </a:endParaRPr>
          </a:p>
        </p:txBody>
      </p:sp>
      <p:sp>
        <p:nvSpPr>
          <p:cNvPr id="6" name="object 6"/>
          <p:cNvSpPr txBox="1">
            <a:spLocks noGrp="1"/>
          </p:cNvSpPr>
          <p:nvPr>
            <p:ph type="sldNum" sz="quarter" idx="7"/>
          </p:nvPr>
        </p:nvSpPr>
        <p:spPr>
          <a:prstGeom prst="rect">
            <a:avLst/>
          </a:prstGeom>
        </p:spPr>
        <p:txBody>
          <a:bodyPr vert="horz" wrap="square" lIns="0" tIns="3175" rIns="0" bIns="0" rtlCol="0">
            <a:spAutoFit/>
          </a:bodyPr>
          <a:lstStyle/>
          <a:p>
            <a:pPr marL="38100">
              <a:lnSpc>
                <a:spcPct val="100000"/>
              </a:lnSpc>
              <a:spcBef>
                <a:spcPts val="25"/>
              </a:spcBef>
            </a:pPr>
            <a:fld id="{81D60167-4931-47E6-BA6A-407CBD079E47}" type="slidenum">
              <a:rPr dirty="0"/>
              <a:t>9</a:t>
            </a:fld>
            <a:endParaRPr/>
          </a:p>
        </p:txBody>
      </p:sp>
      <p:pic>
        <p:nvPicPr>
          <p:cNvPr id="3" name="Picture 2">
            <a:extLst>
              <a:ext uri="{FF2B5EF4-FFF2-40B4-BE49-F238E27FC236}">
                <a16:creationId xmlns:a16="http://schemas.microsoft.com/office/drawing/2014/main" id="{6F4B5D8D-BC98-D9D8-C9C9-F1595FE94769}"/>
              </a:ext>
            </a:extLst>
          </p:cNvPr>
          <p:cNvPicPr>
            <a:picLocks noChangeAspect="1"/>
          </p:cNvPicPr>
          <p:nvPr/>
        </p:nvPicPr>
        <p:blipFill>
          <a:blip r:embed="rId3"/>
          <a:stretch>
            <a:fillRect/>
          </a:stretch>
        </p:blipFill>
        <p:spPr>
          <a:xfrm>
            <a:off x="278296" y="2322186"/>
            <a:ext cx="19353615" cy="8511465"/>
          </a:xfrm>
          <a:prstGeom prst="rect">
            <a:avLst/>
          </a:prstGeom>
        </p:spPr>
      </p:pic>
    </p:spTree>
    <p:extLst>
      <p:ext uri="{BB962C8B-B14F-4D97-AF65-F5344CB8AC3E}">
        <p14:creationId xmlns:p14="http://schemas.microsoft.com/office/powerpoint/2010/main" val="138201707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cc26611f-a4ed-4d29-b39c-8c2bc64332ae">
      <Terms xmlns="http://schemas.microsoft.com/office/infopath/2007/PartnerControls"/>
    </lcf76f155ced4ddcb4097134ff3c332f>
    <TaxCatchAll xmlns="8d7cfebf-00e0-4770-abfd-6df30e7ebdaa"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D0059AFCA43DED4C98814C1D6C5FA3CB" ma:contentTypeVersion="14" ma:contentTypeDescription="Create a new document." ma:contentTypeScope="" ma:versionID="580b8c11672937a9192cd078b5108000">
  <xsd:schema xmlns:xsd="http://www.w3.org/2001/XMLSchema" xmlns:xs="http://www.w3.org/2001/XMLSchema" xmlns:p="http://schemas.microsoft.com/office/2006/metadata/properties" xmlns:ns2="cc26611f-a4ed-4d29-b39c-8c2bc64332ae" xmlns:ns3="8d7cfebf-00e0-4770-abfd-6df30e7ebdaa" targetNamespace="http://schemas.microsoft.com/office/2006/metadata/properties" ma:root="true" ma:fieldsID="855cc3c80ea359cd49cc9e75d39f6bca" ns2:_="" ns3:_="">
    <xsd:import namespace="cc26611f-a4ed-4d29-b39c-8c2bc64332ae"/>
    <xsd:import namespace="8d7cfebf-00e0-4770-abfd-6df30e7ebdaa"/>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element ref="ns2:MediaServiceDateTaken" minOccurs="0"/>
                <xsd:element ref="ns2:MediaLengthInSeconds" minOccurs="0"/>
                <xsd:element ref="ns2:lcf76f155ced4ddcb4097134ff3c332f" minOccurs="0"/>
                <xsd:element ref="ns3:TaxCatchAll"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c26611f-a4ed-4d29-b39c-8c2bc64332a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GenerationTime" ma:index="20" nillable="true" ma:displayName="MediaServiceGenerationTime" ma:hidden="true" ma:internalName="MediaServiceGenerationTime" ma:readOnly="true">
      <xsd:simpleType>
        <xsd:restriction base="dms:Text"/>
      </xsd:simpleType>
    </xsd:element>
    <xsd:element name="MediaServiceEventHashCode" ma:index="21"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8d7cfebf-00e0-4770-abfd-6df30e7ebdaa"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18" nillable="true" ma:displayName="Taxonomy Catch All Column" ma:hidden="true" ma:list="{90549b7e-fb0c-4e6d-a487-ebfa312a28c4}" ma:internalName="TaxCatchAll" ma:showField="CatchAllData" ma:web="8d7cfebf-00e0-4770-abfd-6df30e7ebda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6A50DFB-2807-400F-A80C-88F46D07AA11}">
  <ds:schemaRefs>
    <ds:schemaRef ds:uri="http://schemas.microsoft.com/sharepoint/v3/contenttype/forms"/>
  </ds:schemaRefs>
</ds:datastoreItem>
</file>

<file path=customXml/itemProps2.xml><?xml version="1.0" encoding="utf-8"?>
<ds:datastoreItem xmlns:ds="http://schemas.openxmlformats.org/officeDocument/2006/customXml" ds:itemID="{AC383AEC-A6FA-49AE-B9C4-4EC94F2FA1B5}">
  <ds:schemaRefs>
    <ds:schemaRef ds:uri="8d7cfebf-00e0-4770-abfd-6df30e7ebdaa"/>
    <ds:schemaRef ds:uri="cc26611f-a4ed-4d29-b39c-8c2bc64332ae"/>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F57ED3A5-2437-495A-8A9A-083149F8F13F}">
  <ds:schemaRefs>
    <ds:schemaRef ds:uri="8d7cfebf-00e0-4770-abfd-6df30e7ebdaa"/>
    <ds:schemaRef ds:uri="cc26611f-a4ed-4d29-b39c-8c2bc64332ae"/>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
  <TotalTime>96</TotalTime>
  <Words>553</Words>
  <Application>Microsoft Office PowerPoint</Application>
  <PresentationFormat>Custom</PresentationFormat>
  <Paragraphs>89</Paragraphs>
  <Slides>12</Slides>
  <Notes>12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12</vt:i4>
      </vt:variant>
    </vt:vector>
  </HeadingPairs>
  <TitlesOfParts>
    <vt:vector size="20" baseType="lpstr">
      <vt:lpstr>Arial</vt:lpstr>
      <vt:lpstr>Calibri</vt:lpstr>
      <vt:lpstr>Courier New</vt:lpstr>
      <vt:lpstr>Ubuntu</vt:lpstr>
      <vt:lpstr>Ubuntu-Light</vt:lpstr>
      <vt:lpstr>Unbuntu-light</vt:lpstr>
      <vt:lpstr>Wingdings</vt:lpstr>
      <vt:lpstr>Office Theme</vt:lpstr>
      <vt:lpstr>Clinical Governance Framework DRAFT QSIC Update</vt:lpstr>
      <vt:lpstr>Why do we need a Clinical  Governance Framework?        </vt:lpstr>
      <vt:lpstr>Quality Management System/ Quality as an Organisational Strategy        </vt:lpstr>
      <vt:lpstr>Work to date        </vt:lpstr>
      <vt:lpstr>Current Organisational Structures</vt:lpstr>
      <vt:lpstr>Definitions</vt:lpstr>
      <vt:lpstr>Duty of Quality and Clinical Governance</vt:lpstr>
      <vt:lpstr>Quality Reporting Requirements        </vt:lpstr>
      <vt:lpstr>How will we know we’re accountable? </vt:lpstr>
      <vt:lpstr>Key Questions</vt:lpstr>
      <vt:lpstr>Next Steps</vt:lpstr>
      <vt:lpstr>Gweithio gyda'n gilydd  i greu Cymru iachach  Working together for a healthier Wales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cover</dc:title>
  <cp:lastModifiedBy>Paula Mitchell (Public Health Wales - No. 2 Capital Quarter)</cp:lastModifiedBy>
  <cp:revision>7</cp:revision>
  <dcterms:created xsi:type="dcterms:W3CDTF">2023-05-26T14:56:53Z</dcterms:created>
  <dcterms:modified xsi:type="dcterms:W3CDTF">2023-07-17T10:42:30Z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2023-05-26T00:00:00Z</vt:filetime>
  </property>
  <property fmtid="{D5CDD505-2E9C-101B-9397-08002B2CF9AE}" pid="3" name="Creator">
    <vt:lpwstr>Adobe InDesign 18.2 (Macintosh)</vt:lpwstr>
  </property>
  <property fmtid="{D5CDD505-2E9C-101B-9397-08002B2CF9AE}" pid="4" name="LastSaved">
    <vt:filetime>2023-05-26T00:00:00Z</vt:filetime>
  </property>
  <property fmtid="{D5CDD505-2E9C-101B-9397-08002B2CF9AE}" pid="5" name="Producer">
    <vt:lpwstr>Adobe PDF Library 17.0</vt:lpwstr>
  </property>
  <property fmtid="{D5CDD505-2E9C-101B-9397-08002B2CF9AE}" pid="6" name="ContentTypeId">
    <vt:lpwstr>0x010100D0059AFCA43DED4C98814C1D6C5FA3CB</vt:lpwstr>
  </property>
  <property fmtid="{D5CDD505-2E9C-101B-9397-08002B2CF9AE}" pid="7" name="MediaServiceImageTags">
    <vt:lpwstr/>
  </property>
</Properties>
</file>