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sldIdLst>
    <p:sldId id="256" r:id="rId5"/>
    <p:sldId id="269" r:id="rId6"/>
    <p:sldId id="258" r:id="rId7"/>
    <p:sldId id="259" r:id="rId8"/>
    <p:sldId id="262" r:id="rId9"/>
    <p:sldId id="260" r:id="rId10"/>
    <p:sldId id="261" r:id="rId11"/>
    <p:sldId id="263" r:id="rId12"/>
    <p:sldId id="264" r:id="rId13"/>
    <p:sldId id="265" r:id="rId14"/>
    <p:sldId id="266" r:id="rId15"/>
    <p:sldId id="267" r:id="rId16"/>
    <p:sldId id="268" r:id="rId17"/>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5254"/>
    <a:srgbClr val="808080"/>
    <a:srgbClr val="B017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42B9E4-EBE0-4E59-B3AF-8C41491E449D}" v="2" dt="2022-07-18T09:22:43.9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1506" y="102"/>
      </p:cViewPr>
      <p:guideLst/>
    </p:cSldViewPr>
  </p:slid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rity Winn" userId="cafb6349-7708-4399-a4d1-824586ea9064" providerId="ADAL" clId="{408F845B-D61E-4A11-8DFC-A9BB73B1544C}"/>
    <pc:docChg chg="undo custSel addSld delSld modSld sldOrd">
      <pc:chgData name="Verity Winn" userId="cafb6349-7708-4399-a4d1-824586ea9064" providerId="ADAL" clId="{408F845B-D61E-4A11-8DFC-A9BB73B1544C}" dt="2022-06-20T14:35:45.532" v="13147" actId="255"/>
      <pc:docMkLst>
        <pc:docMk/>
      </pc:docMkLst>
      <pc:sldChg chg="modSp mod">
        <pc:chgData name="Verity Winn" userId="cafb6349-7708-4399-a4d1-824586ea9064" providerId="ADAL" clId="{408F845B-D61E-4A11-8DFC-A9BB73B1544C}" dt="2022-06-20T12:12:49.329" v="75" actId="20577"/>
        <pc:sldMkLst>
          <pc:docMk/>
          <pc:sldMk cId="0" sldId="256"/>
        </pc:sldMkLst>
        <pc:spChg chg="mod">
          <ac:chgData name="Verity Winn" userId="cafb6349-7708-4399-a4d1-824586ea9064" providerId="ADAL" clId="{408F845B-D61E-4A11-8DFC-A9BB73B1544C}" dt="2022-06-20T12:12:39.729" v="53" actId="20577"/>
          <ac:spMkLst>
            <pc:docMk/>
            <pc:sldMk cId="0" sldId="256"/>
            <ac:spMk id="4098" creationId="{00000000-0000-0000-0000-000000000000}"/>
          </ac:spMkLst>
        </pc:spChg>
        <pc:spChg chg="mod">
          <ac:chgData name="Verity Winn" userId="cafb6349-7708-4399-a4d1-824586ea9064" providerId="ADAL" clId="{408F845B-D61E-4A11-8DFC-A9BB73B1544C}" dt="2022-06-20T12:12:49.329" v="75" actId="20577"/>
          <ac:spMkLst>
            <pc:docMk/>
            <pc:sldMk cId="0" sldId="256"/>
            <ac:spMk id="4099" creationId="{00000000-0000-0000-0000-000000000000}"/>
          </ac:spMkLst>
        </pc:spChg>
      </pc:sldChg>
      <pc:sldChg chg="modSp mod">
        <pc:chgData name="Verity Winn" userId="cafb6349-7708-4399-a4d1-824586ea9064" providerId="ADAL" clId="{408F845B-D61E-4A11-8DFC-A9BB73B1544C}" dt="2022-06-20T12:55:04.151" v="868" actId="20577"/>
        <pc:sldMkLst>
          <pc:docMk/>
          <pc:sldMk cId="0" sldId="257"/>
        </pc:sldMkLst>
        <pc:spChg chg="mod">
          <ac:chgData name="Verity Winn" userId="cafb6349-7708-4399-a4d1-824586ea9064" providerId="ADAL" clId="{408F845B-D61E-4A11-8DFC-A9BB73B1544C}" dt="2022-06-20T12:13:01.266" v="89" actId="20577"/>
          <ac:spMkLst>
            <pc:docMk/>
            <pc:sldMk cId="0" sldId="257"/>
            <ac:spMk id="6146" creationId="{00000000-0000-0000-0000-000000000000}"/>
          </ac:spMkLst>
        </pc:spChg>
        <pc:spChg chg="mod">
          <ac:chgData name="Verity Winn" userId="cafb6349-7708-4399-a4d1-824586ea9064" providerId="ADAL" clId="{408F845B-D61E-4A11-8DFC-A9BB73B1544C}" dt="2022-06-20T12:55:04.151" v="868" actId="20577"/>
          <ac:spMkLst>
            <pc:docMk/>
            <pc:sldMk cId="0" sldId="257"/>
            <ac:spMk id="6147" creationId="{00000000-0000-0000-0000-000000000000}"/>
          </ac:spMkLst>
        </pc:spChg>
      </pc:sldChg>
      <pc:sldChg chg="modSp add mod">
        <pc:chgData name="Verity Winn" userId="cafb6349-7708-4399-a4d1-824586ea9064" providerId="ADAL" clId="{408F845B-D61E-4A11-8DFC-A9BB73B1544C}" dt="2022-06-20T13:01:01.682" v="1667" actId="20577"/>
        <pc:sldMkLst>
          <pc:docMk/>
          <pc:sldMk cId="1763814531" sldId="258"/>
        </pc:sldMkLst>
        <pc:spChg chg="mod">
          <ac:chgData name="Verity Winn" userId="cafb6349-7708-4399-a4d1-824586ea9064" providerId="ADAL" clId="{408F845B-D61E-4A11-8DFC-A9BB73B1544C}" dt="2022-06-20T13:00:40.486" v="1614" actId="20577"/>
          <ac:spMkLst>
            <pc:docMk/>
            <pc:sldMk cId="1763814531" sldId="258"/>
            <ac:spMk id="6146" creationId="{00000000-0000-0000-0000-000000000000}"/>
          </ac:spMkLst>
        </pc:spChg>
        <pc:spChg chg="mod">
          <ac:chgData name="Verity Winn" userId="cafb6349-7708-4399-a4d1-824586ea9064" providerId="ADAL" clId="{408F845B-D61E-4A11-8DFC-A9BB73B1544C}" dt="2022-06-20T13:01:01.682" v="1667" actId="20577"/>
          <ac:spMkLst>
            <pc:docMk/>
            <pc:sldMk cId="1763814531" sldId="258"/>
            <ac:spMk id="6147" creationId="{00000000-0000-0000-0000-000000000000}"/>
          </ac:spMkLst>
        </pc:spChg>
      </pc:sldChg>
      <pc:sldChg chg="modSp add del mod">
        <pc:chgData name="Verity Winn" userId="cafb6349-7708-4399-a4d1-824586ea9064" providerId="ADAL" clId="{408F845B-D61E-4A11-8DFC-A9BB73B1544C}" dt="2022-06-20T12:58:21.063" v="1182" actId="2696"/>
        <pc:sldMkLst>
          <pc:docMk/>
          <pc:sldMk cId="1526473138" sldId="259"/>
        </pc:sldMkLst>
        <pc:spChg chg="mod">
          <ac:chgData name="Verity Winn" userId="cafb6349-7708-4399-a4d1-824586ea9064" providerId="ADAL" clId="{408F845B-D61E-4A11-8DFC-A9BB73B1544C}" dt="2022-06-20T12:58:10.164" v="1181" actId="20577"/>
          <ac:spMkLst>
            <pc:docMk/>
            <pc:sldMk cId="1526473138" sldId="259"/>
            <ac:spMk id="6147" creationId="{00000000-0000-0000-0000-000000000000}"/>
          </ac:spMkLst>
        </pc:spChg>
      </pc:sldChg>
      <pc:sldChg chg="modSp add mod">
        <pc:chgData name="Verity Winn" userId="cafb6349-7708-4399-a4d1-824586ea9064" providerId="ADAL" clId="{408F845B-D61E-4A11-8DFC-A9BB73B1544C}" dt="2022-06-20T13:02:28.102" v="1977" actId="5793"/>
        <pc:sldMkLst>
          <pc:docMk/>
          <pc:sldMk cId="2474001721" sldId="259"/>
        </pc:sldMkLst>
        <pc:spChg chg="mod">
          <ac:chgData name="Verity Winn" userId="cafb6349-7708-4399-a4d1-824586ea9064" providerId="ADAL" clId="{408F845B-D61E-4A11-8DFC-A9BB73B1544C}" dt="2022-06-20T13:01:21.582" v="1722" actId="20577"/>
          <ac:spMkLst>
            <pc:docMk/>
            <pc:sldMk cId="2474001721" sldId="259"/>
            <ac:spMk id="6146" creationId="{00000000-0000-0000-0000-000000000000}"/>
          </ac:spMkLst>
        </pc:spChg>
        <pc:spChg chg="mod">
          <ac:chgData name="Verity Winn" userId="cafb6349-7708-4399-a4d1-824586ea9064" providerId="ADAL" clId="{408F845B-D61E-4A11-8DFC-A9BB73B1544C}" dt="2022-06-20T13:02:28.102" v="1977" actId="5793"/>
          <ac:spMkLst>
            <pc:docMk/>
            <pc:sldMk cId="2474001721" sldId="259"/>
            <ac:spMk id="6147" creationId="{00000000-0000-0000-0000-000000000000}"/>
          </ac:spMkLst>
        </pc:spChg>
      </pc:sldChg>
      <pc:sldChg chg="modSp add mod">
        <pc:chgData name="Verity Winn" userId="cafb6349-7708-4399-a4d1-824586ea9064" providerId="ADAL" clId="{408F845B-D61E-4A11-8DFC-A9BB73B1544C}" dt="2022-06-20T14:16:40.456" v="7433" actId="20577"/>
        <pc:sldMkLst>
          <pc:docMk/>
          <pc:sldMk cId="3396879981" sldId="260"/>
        </pc:sldMkLst>
        <pc:spChg chg="mod">
          <ac:chgData name="Verity Winn" userId="cafb6349-7708-4399-a4d1-824586ea9064" providerId="ADAL" clId="{408F845B-D61E-4A11-8DFC-A9BB73B1544C}" dt="2022-06-20T13:42:08.991" v="3648" actId="20577"/>
          <ac:spMkLst>
            <pc:docMk/>
            <pc:sldMk cId="3396879981" sldId="260"/>
            <ac:spMk id="6146" creationId="{00000000-0000-0000-0000-000000000000}"/>
          </ac:spMkLst>
        </pc:spChg>
        <pc:spChg chg="mod">
          <ac:chgData name="Verity Winn" userId="cafb6349-7708-4399-a4d1-824586ea9064" providerId="ADAL" clId="{408F845B-D61E-4A11-8DFC-A9BB73B1544C}" dt="2022-06-20T14:16:40.456" v="7433" actId="20577"/>
          <ac:spMkLst>
            <pc:docMk/>
            <pc:sldMk cId="3396879981" sldId="260"/>
            <ac:spMk id="6147" creationId="{00000000-0000-0000-0000-000000000000}"/>
          </ac:spMkLst>
        </pc:spChg>
      </pc:sldChg>
      <pc:sldChg chg="modSp add mod">
        <pc:chgData name="Verity Winn" userId="cafb6349-7708-4399-a4d1-824586ea9064" providerId="ADAL" clId="{408F845B-D61E-4A11-8DFC-A9BB73B1544C}" dt="2022-06-20T14:24:31.326" v="8269" actId="20577"/>
        <pc:sldMkLst>
          <pc:docMk/>
          <pc:sldMk cId="1051842163" sldId="261"/>
        </pc:sldMkLst>
        <pc:spChg chg="mod">
          <ac:chgData name="Verity Winn" userId="cafb6349-7708-4399-a4d1-824586ea9064" providerId="ADAL" clId="{408F845B-D61E-4A11-8DFC-A9BB73B1544C}" dt="2022-06-20T13:46:10.124" v="4695" actId="20577"/>
          <ac:spMkLst>
            <pc:docMk/>
            <pc:sldMk cId="1051842163" sldId="261"/>
            <ac:spMk id="6146" creationId="{00000000-0000-0000-0000-000000000000}"/>
          </ac:spMkLst>
        </pc:spChg>
        <pc:spChg chg="mod">
          <ac:chgData name="Verity Winn" userId="cafb6349-7708-4399-a4d1-824586ea9064" providerId="ADAL" clId="{408F845B-D61E-4A11-8DFC-A9BB73B1544C}" dt="2022-06-20T14:24:31.326" v="8269" actId="20577"/>
          <ac:spMkLst>
            <pc:docMk/>
            <pc:sldMk cId="1051842163" sldId="261"/>
            <ac:spMk id="6147" creationId="{00000000-0000-0000-0000-000000000000}"/>
          </ac:spMkLst>
        </pc:spChg>
      </pc:sldChg>
      <pc:sldChg chg="modSp add mod ord">
        <pc:chgData name="Verity Winn" userId="cafb6349-7708-4399-a4d1-824586ea9064" providerId="ADAL" clId="{408F845B-D61E-4A11-8DFC-A9BB73B1544C}" dt="2022-06-20T14:13:59.690" v="7287" actId="20577"/>
        <pc:sldMkLst>
          <pc:docMk/>
          <pc:sldMk cId="1045513595" sldId="262"/>
        </pc:sldMkLst>
        <pc:spChg chg="mod">
          <ac:chgData name="Verity Winn" userId="cafb6349-7708-4399-a4d1-824586ea9064" providerId="ADAL" clId="{408F845B-D61E-4A11-8DFC-A9BB73B1544C}" dt="2022-06-20T13:41:50.318" v="3614" actId="20577"/>
          <ac:spMkLst>
            <pc:docMk/>
            <pc:sldMk cId="1045513595" sldId="262"/>
            <ac:spMk id="6146" creationId="{00000000-0000-0000-0000-000000000000}"/>
          </ac:spMkLst>
        </pc:spChg>
        <pc:spChg chg="mod">
          <ac:chgData name="Verity Winn" userId="cafb6349-7708-4399-a4d1-824586ea9064" providerId="ADAL" clId="{408F845B-D61E-4A11-8DFC-A9BB73B1544C}" dt="2022-06-20T14:13:59.690" v="7287" actId="20577"/>
          <ac:spMkLst>
            <pc:docMk/>
            <pc:sldMk cId="1045513595" sldId="262"/>
            <ac:spMk id="6147" creationId="{00000000-0000-0000-0000-000000000000}"/>
          </ac:spMkLst>
        </pc:spChg>
      </pc:sldChg>
      <pc:sldChg chg="modSp add mod">
        <pc:chgData name="Verity Winn" userId="cafb6349-7708-4399-a4d1-824586ea9064" providerId="ADAL" clId="{408F845B-D61E-4A11-8DFC-A9BB73B1544C}" dt="2022-06-20T14:26:59.840" v="9351" actId="20577"/>
        <pc:sldMkLst>
          <pc:docMk/>
          <pc:sldMk cId="1877259076" sldId="263"/>
        </pc:sldMkLst>
        <pc:spChg chg="mod">
          <ac:chgData name="Verity Winn" userId="cafb6349-7708-4399-a4d1-824586ea9064" providerId="ADAL" clId="{408F845B-D61E-4A11-8DFC-A9BB73B1544C}" dt="2022-06-20T13:46:15.852" v="4698" actId="20577"/>
          <ac:spMkLst>
            <pc:docMk/>
            <pc:sldMk cId="1877259076" sldId="263"/>
            <ac:spMk id="6146" creationId="{00000000-0000-0000-0000-000000000000}"/>
          </ac:spMkLst>
        </pc:spChg>
        <pc:spChg chg="mod">
          <ac:chgData name="Verity Winn" userId="cafb6349-7708-4399-a4d1-824586ea9064" providerId="ADAL" clId="{408F845B-D61E-4A11-8DFC-A9BB73B1544C}" dt="2022-06-20T14:26:59.840" v="9351" actId="20577"/>
          <ac:spMkLst>
            <pc:docMk/>
            <pc:sldMk cId="1877259076" sldId="263"/>
            <ac:spMk id="6147" creationId="{00000000-0000-0000-0000-000000000000}"/>
          </ac:spMkLst>
        </pc:spChg>
      </pc:sldChg>
      <pc:sldChg chg="modSp add mod">
        <pc:chgData name="Verity Winn" userId="cafb6349-7708-4399-a4d1-824586ea9064" providerId="ADAL" clId="{408F845B-D61E-4A11-8DFC-A9BB73B1544C}" dt="2022-06-20T14:30:17.318" v="10713" actId="255"/>
        <pc:sldMkLst>
          <pc:docMk/>
          <pc:sldMk cId="3542900966" sldId="264"/>
        </pc:sldMkLst>
        <pc:spChg chg="mod">
          <ac:chgData name="Verity Winn" userId="cafb6349-7708-4399-a4d1-824586ea9064" providerId="ADAL" clId="{408F845B-D61E-4A11-8DFC-A9BB73B1544C}" dt="2022-06-20T13:51:13.148" v="5561" actId="20577"/>
          <ac:spMkLst>
            <pc:docMk/>
            <pc:sldMk cId="3542900966" sldId="264"/>
            <ac:spMk id="6146" creationId="{00000000-0000-0000-0000-000000000000}"/>
          </ac:spMkLst>
        </pc:spChg>
        <pc:spChg chg="mod">
          <ac:chgData name="Verity Winn" userId="cafb6349-7708-4399-a4d1-824586ea9064" providerId="ADAL" clId="{408F845B-D61E-4A11-8DFC-A9BB73B1544C}" dt="2022-06-20T14:30:17.318" v="10713" actId="255"/>
          <ac:spMkLst>
            <pc:docMk/>
            <pc:sldMk cId="3542900966" sldId="264"/>
            <ac:spMk id="6147" creationId="{00000000-0000-0000-0000-000000000000}"/>
          </ac:spMkLst>
        </pc:spChg>
      </pc:sldChg>
      <pc:sldChg chg="modSp add mod">
        <pc:chgData name="Verity Winn" userId="cafb6349-7708-4399-a4d1-824586ea9064" providerId="ADAL" clId="{408F845B-D61E-4A11-8DFC-A9BB73B1544C}" dt="2022-06-20T14:20:27.288" v="7443"/>
        <pc:sldMkLst>
          <pc:docMk/>
          <pc:sldMk cId="3683085018" sldId="265"/>
        </pc:sldMkLst>
        <pc:spChg chg="mod">
          <ac:chgData name="Verity Winn" userId="cafb6349-7708-4399-a4d1-824586ea9064" providerId="ADAL" clId="{408F845B-D61E-4A11-8DFC-A9BB73B1544C}" dt="2022-06-20T13:51:10.271" v="5560" actId="20577"/>
          <ac:spMkLst>
            <pc:docMk/>
            <pc:sldMk cId="3683085018" sldId="265"/>
            <ac:spMk id="6146" creationId="{00000000-0000-0000-0000-000000000000}"/>
          </ac:spMkLst>
        </pc:spChg>
        <pc:spChg chg="mod">
          <ac:chgData name="Verity Winn" userId="cafb6349-7708-4399-a4d1-824586ea9064" providerId="ADAL" clId="{408F845B-D61E-4A11-8DFC-A9BB73B1544C}" dt="2022-06-20T14:20:27.288" v="7443"/>
          <ac:spMkLst>
            <pc:docMk/>
            <pc:sldMk cId="3683085018" sldId="265"/>
            <ac:spMk id="6147" creationId="{00000000-0000-0000-0000-000000000000}"/>
          </ac:spMkLst>
        </pc:spChg>
      </pc:sldChg>
      <pc:sldChg chg="modSp add mod">
        <pc:chgData name="Verity Winn" userId="cafb6349-7708-4399-a4d1-824586ea9064" providerId="ADAL" clId="{408F845B-D61E-4A11-8DFC-A9BB73B1544C}" dt="2022-06-20T14:32:28.548" v="11667" actId="20577"/>
        <pc:sldMkLst>
          <pc:docMk/>
          <pc:sldMk cId="1900576680" sldId="266"/>
        </pc:sldMkLst>
        <pc:spChg chg="mod">
          <ac:chgData name="Verity Winn" userId="cafb6349-7708-4399-a4d1-824586ea9064" providerId="ADAL" clId="{408F845B-D61E-4A11-8DFC-A9BB73B1544C}" dt="2022-06-20T13:51:06.111" v="5559" actId="20577"/>
          <ac:spMkLst>
            <pc:docMk/>
            <pc:sldMk cId="1900576680" sldId="266"/>
            <ac:spMk id="6146" creationId="{00000000-0000-0000-0000-000000000000}"/>
          </ac:spMkLst>
        </pc:spChg>
        <pc:spChg chg="mod">
          <ac:chgData name="Verity Winn" userId="cafb6349-7708-4399-a4d1-824586ea9064" providerId="ADAL" clId="{408F845B-D61E-4A11-8DFC-A9BB73B1544C}" dt="2022-06-20T14:32:28.548" v="11667" actId="20577"/>
          <ac:spMkLst>
            <pc:docMk/>
            <pc:sldMk cId="1900576680" sldId="266"/>
            <ac:spMk id="6147" creationId="{00000000-0000-0000-0000-000000000000}"/>
          </ac:spMkLst>
        </pc:spChg>
      </pc:sldChg>
      <pc:sldChg chg="modSp add mod">
        <pc:chgData name="Verity Winn" userId="cafb6349-7708-4399-a4d1-824586ea9064" providerId="ADAL" clId="{408F845B-D61E-4A11-8DFC-A9BB73B1544C}" dt="2022-06-20T14:35:45.532" v="13147" actId="255"/>
        <pc:sldMkLst>
          <pc:docMk/>
          <pc:sldMk cId="109441389" sldId="267"/>
        </pc:sldMkLst>
        <pc:spChg chg="mod">
          <ac:chgData name="Verity Winn" userId="cafb6349-7708-4399-a4d1-824586ea9064" providerId="ADAL" clId="{408F845B-D61E-4A11-8DFC-A9BB73B1544C}" dt="2022-06-20T13:51:03.857" v="5558" actId="20577"/>
          <ac:spMkLst>
            <pc:docMk/>
            <pc:sldMk cId="109441389" sldId="267"/>
            <ac:spMk id="6146" creationId="{00000000-0000-0000-0000-000000000000}"/>
          </ac:spMkLst>
        </pc:spChg>
        <pc:spChg chg="mod">
          <ac:chgData name="Verity Winn" userId="cafb6349-7708-4399-a4d1-824586ea9064" providerId="ADAL" clId="{408F845B-D61E-4A11-8DFC-A9BB73B1544C}" dt="2022-06-20T14:35:45.532" v="13147" actId="255"/>
          <ac:spMkLst>
            <pc:docMk/>
            <pc:sldMk cId="109441389" sldId="267"/>
            <ac:spMk id="6147" creationId="{00000000-0000-0000-0000-000000000000}"/>
          </ac:spMkLst>
        </pc:spChg>
      </pc:sldChg>
      <pc:sldChg chg="modSp add mod">
        <pc:chgData name="Verity Winn" userId="cafb6349-7708-4399-a4d1-824586ea9064" providerId="ADAL" clId="{408F845B-D61E-4A11-8DFC-A9BB73B1544C}" dt="2022-06-20T14:21:30.442" v="7450"/>
        <pc:sldMkLst>
          <pc:docMk/>
          <pc:sldMk cId="1326764198" sldId="268"/>
        </pc:sldMkLst>
        <pc:spChg chg="mod">
          <ac:chgData name="Verity Winn" userId="cafb6349-7708-4399-a4d1-824586ea9064" providerId="ADAL" clId="{408F845B-D61E-4A11-8DFC-A9BB73B1544C}" dt="2022-06-20T13:52:06.538" v="5960" actId="20577"/>
          <ac:spMkLst>
            <pc:docMk/>
            <pc:sldMk cId="1326764198" sldId="268"/>
            <ac:spMk id="6146" creationId="{00000000-0000-0000-0000-000000000000}"/>
          </ac:spMkLst>
        </pc:spChg>
        <pc:spChg chg="mod">
          <ac:chgData name="Verity Winn" userId="cafb6349-7708-4399-a4d1-824586ea9064" providerId="ADAL" clId="{408F845B-D61E-4A11-8DFC-A9BB73B1544C}" dt="2022-06-20T14:21:30.442" v="7450"/>
          <ac:spMkLst>
            <pc:docMk/>
            <pc:sldMk cId="1326764198" sldId="268"/>
            <ac:spMk id="6147" creationId="{00000000-0000-0000-0000-000000000000}"/>
          </ac:spMkLst>
        </pc:spChg>
      </pc:sldChg>
      <pc:sldChg chg="modSp add mod ord">
        <pc:chgData name="Verity Winn" userId="cafb6349-7708-4399-a4d1-824586ea9064" providerId="ADAL" clId="{408F845B-D61E-4A11-8DFC-A9BB73B1544C}" dt="2022-06-20T14:15:56.732" v="7429" actId="20577"/>
        <pc:sldMkLst>
          <pc:docMk/>
          <pc:sldMk cId="1795923433" sldId="269"/>
        </pc:sldMkLst>
        <pc:spChg chg="mod">
          <ac:chgData name="Verity Winn" userId="cafb6349-7708-4399-a4d1-824586ea9064" providerId="ADAL" clId="{408F845B-D61E-4A11-8DFC-A9BB73B1544C}" dt="2022-06-20T13:58:52.332" v="6219" actId="20577"/>
          <ac:spMkLst>
            <pc:docMk/>
            <pc:sldMk cId="1795923433" sldId="269"/>
            <ac:spMk id="6146" creationId="{00000000-0000-0000-0000-000000000000}"/>
          </ac:spMkLst>
        </pc:spChg>
        <pc:spChg chg="mod">
          <ac:chgData name="Verity Winn" userId="cafb6349-7708-4399-a4d1-824586ea9064" providerId="ADAL" clId="{408F845B-D61E-4A11-8DFC-A9BB73B1544C}" dt="2022-06-20T14:15:56.732" v="7429" actId="20577"/>
          <ac:spMkLst>
            <pc:docMk/>
            <pc:sldMk cId="1795923433" sldId="269"/>
            <ac:spMk id="6147" creationId="{00000000-0000-0000-0000-000000000000}"/>
          </ac:spMkLst>
        </pc:spChg>
      </pc:sldChg>
    </pc:docChg>
  </pc:docChgLst>
  <pc:docChgLst>
    <pc:chgData name="Verity Winn" userId="cafb6349-7708-4399-a4d1-824586ea9064" providerId="ADAL" clId="{4F42B9E4-EBE0-4E59-B3AF-8C41491E449D}"/>
    <pc:docChg chg="undo custSel addSld delSld modSld">
      <pc:chgData name="Verity Winn" userId="cafb6349-7708-4399-a4d1-824586ea9064" providerId="ADAL" clId="{4F42B9E4-EBE0-4E59-B3AF-8C41491E449D}" dt="2022-07-18T09:22:43.978" v="1907" actId="478"/>
      <pc:docMkLst>
        <pc:docMk/>
      </pc:docMkLst>
      <pc:sldChg chg="modNotes">
        <pc:chgData name="Verity Winn" userId="cafb6349-7708-4399-a4d1-824586ea9064" providerId="ADAL" clId="{4F42B9E4-EBE0-4E59-B3AF-8C41491E449D}" dt="2022-07-18T09:22:43.978" v="1907" actId="478"/>
        <pc:sldMkLst>
          <pc:docMk/>
          <pc:sldMk cId="0" sldId="256"/>
        </pc:sldMkLst>
      </pc:sldChg>
      <pc:sldChg chg="modSp del mod">
        <pc:chgData name="Verity Winn" userId="cafb6349-7708-4399-a4d1-824586ea9064" providerId="ADAL" clId="{4F42B9E4-EBE0-4E59-B3AF-8C41491E449D}" dt="2022-07-18T08:20:20.318" v="253" actId="2696"/>
        <pc:sldMkLst>
          <pc:docMk/>
          <pc:sldMk cId="0" sldId="257"/>
        </pc:sldMkLst>
        <pc:spChg chg="mod">
          <ac:chgData name="Verity Winn" userId="cafb6349-7708-4399-a4d1-824586ea9064" providerId="ADAL" clId="{4F42B9E4-EBE0-4E59-B3AF-8C41491E449D}" dt="2022-07-18T08:19:35.643" v="196" actId="20577"/>
          <ac:spMkLst>
            <pc:docMk/>
            <pc:sldMk cId="0" sldId="257"/>
            <ac:spMk id="6146" creationId="{00000000-0000-0000-0000-000000000000}"/>
          </ac:spMkLst>
        </pc:spChg>
        <pc:spChg chg="mod">
          <ac:chgData name="Verity Winn" userId="cafb6349-7708-4399-a4d1-824586ea9064" providerId="ADAL" clId="{4F42B9E4-EBE0-4E59-B3AF-8C41491E449D}" dt="2022-07-18T08:19:58.380" v="252" actId="20577"/>
          <ac:spMkLst>
            <pc:docMk/>
            <pc:sldMk cId="0" sldId="257"/>
            <ac:spMk id="6147" creationId="{00000000-0000-0000-0000-000000000000}"/>
          </ac:spMkLst>
        </pc:spChg>
      </pc:sldChg>
      <pc:sldChg chg="modSp mod">
        <pc:chgData name="Verity Winn" userId="cafb6349-7708-4399-a4d1-824586ea9064" providerId="ADAL" clId="{4F42B9E4-EBE0-4E59-B3AF-8C41491E449D}" dt="2022-07-18T08:06:32.780" v="158" actId="20577"/>
        <pc:sldMkLst>
          <pc:docMk/>
          <pc:sldMk cId="1763814531" sldId="258"/>
        </pc:sldMkLst>
        <pc:spChg chg="mod">
          <ac:chgData name="Verity Winn" userId="cafb6349-7708-4399-a4d1-824586ea9064" providerId="ADAL" clId="{4F42B9E4-EBE0-4E59-B3AF-8C41491E449D}" dt="2022-07-18T08:06:32.780" v="158" actId="20577"/>
          <ac:spMkLst>
            <pc:docMk/>
            <pc:sldMk cId="1763814531" sldId="258"/>
            <ac:spMk id="6147" creationId="{00000000-0000-0000-0000-000000000000}"/>
          </ac:spMkLst>
        </pc:spChg>
      </pc:sldChg>
      <pc:sldChg chg="modSp mod">
        <pc:chgData name="Verity Winn" userId="cafb6349-7708-4399-a4d1-824586ea9064" providerId="ADAL" clId="{4F42B9E4-EBE0-4E59-B3AF-8C41491E449D}" dt="2022-07-18T08:08:08.575" v="160" actId="113"/>
        <pc:sldMkLst>
          <pc:docMk/>
          <pc:sldMk cId="2474001721" sldId="259"/>
        </pc:sldMkLst>
        <pc:spChg chg="mod">
          <ac:chgData name="Verity Winn" userId="cafb6349-7708-4399-a4d1-824586ea9064" providerId="ADAL" clId="{4F42B9E4-EBE0-4E59-B3AF-8C41491E449D}" dt="2022-07-18T08:08:08.575" v="160" actId="113"/>
          <ac:spMkLst>
            <pc:docMk/>
            <pc:sldMk cId="2474001721" sldId="259"/>
            <ac:spMk id="6147" creationId="{00000000-0000-0000-0000-000000000000}"/>
          </ac:spMkLst>
        </pc:spChg>
      </pc:sldChg>
      <pc:sldChg chg="modSp mod">
        <pc:chgData name="Verity Winn" userId="cafb6349-7708-4399-a4d1-824586ea9064" providerId="ADAL" clId="{4F42B9E4-EBE0-4E59-B3AF-8C41491E449D}" dt="2022-07-18T08:41:39.529" v="612" actId="20577"/>
        <pc:sldMkLst>
          <pc:docMk/>
          <pc:sldMk cId="1051842163" sldId="261"/>
        </pc:sldMkLst>
        <pc:spChg chg="mod">
          <ac:chgData name="Verity Winn" userId="cafb6349-7708-4399-a4d1-824586ea9064" providerId="ADAL" clId="{4F42B9E4-EBE0-4E59-B3AF-8C41491E449D}" dt="2022-07-18T08:41:39.529" v="612" actId="20577"/>
          <ac:spMkLst>
            <pc:docMk/>
            <pc:sldMk cId="1051842163" sldId="261"/>
            <ac:spMk id="6147" creationId="{00000000-0000-0000-0000-000000000000}"/>
          </ac:spMkLst>
        </pc:spChg>
      </pc:sldChg>
      <pc:sldChg chg="modSp mod">
        <pc:chgData name="Verity Winn" userId="cafb6349-7708-4399-a4d1-824586ea9064" providerId="ADAL" clId="{4F42B9E4-EBE0-4E59-B3AF-8C41491E449D}" dt="2022-07-18T08:14:07.104" v="161" actId="20577"/>
        <pc:sldMkLst>
          <pc:docMk/>
          <pc:sldMk cId="1045513595" sldId="262"/>
        </pc:sldMkLst>
        <pc:spChg chg="mod">
          <ac:chgData name="Verity Winn" userId="cafb6349-7708-4399-a4d1-824586ea9064" providerId="ADAL" clId="{4F42B9E4-EBE0-4E59-B3AF-8C41491E449D}" dt="2022-07-18T08:14:07.104" v="161" actId="20577"/>
          <ac:spMkLst>
            <pc:docMk/>
            <pc:sldMk cId="1045513595" sldId="262"/>
            <ac:spMk id="6147" creationId="{00000000-0000-0000-0000-000000000000}"/>
          </ac:spMkLst>
        </pc:spChg>
      </pc:sldChg>
      <pc:sldChg chg="modSp mod">
        <pc:chgData name="Verity Winn" userId="cafb6349-7708-4399-a4d1-824586ea9064" providerId="ADAL" clId="{4F42B9E4-EBE0-4E59-B3AF-8C41491E449D}" dt="2022-07-18T08:41:51.866" v="620" actId="20577"/>
        <pc:sldMkLst>
          <pc:docMk/>
          <pc:sldMk cId="1877259076" sldId="263"/>
        </pc:sldMkLst>
        <pc:spChg chg="mod">
          <ac:chgData name="Verity Winn" userId="cafb6349-7708-4399-a4d1-824586ea9064" providerId="ADAL" clId="{4F42B9E4-EBE0-4E59-B3AF-8C41491E449D}" dt="2022-07-18T08:41:51.866" v="620" actId="20577"/>
          <ac:spMkLst>
            <pc:docMk/>
            <pc:sldMk cId="1877259076" sldId="263"/>
            <ac:spMk id="6147" creationId="{00000000-0000-0000-0000-000000000000}"/>
          </ac:spMkLst>
        </pc:spChg>
      </pc:sldChg>
      <pc:sldChg chg="modSp mod">
        <pc:chgData name="Verity Winn" userId="cafb6349-7708-4399-a4d1-824586ea9064" providerId="ADAL" clId="{4F42B9E4-EBE0-4E59-B3AF-8C41491E449D}" dt="2022-07-18T08:50:48.041" v="629" actId="20577"/>
        <pc:sldMkLst>
          <pc:docMk/>
          <pc:sldMk cId="3542900966" sldId="264"/>
        </pc:sldMkLst>
        <pc:spChg chg="mod">
          <ac:chgData name="Verity Winn" userId="cafb6349-7708-4399-a4d1-824586ea9064" providerId="ADAL" clId="{4F42B9E4-EBE0-4E59-B3AF-8C41491E449D}" dt="2022-07-18T08:50:48.041" v="629" actId="20577"/>
          <ac:spMkLst>
            <pc:docMk/>
            <pc:sldMk cId="3542900966" sldId="264"/>
            <ac:spMk id="6147" creationId="{00000000-0000-0000-0000-000000000000}"/>
          </ac:spMkLst>
        </pc:spChg>
      </pc:sldChg>
      <pc:sldChg chg="modSp mod">
        <pc:chgData name="Verity Winn" userId="cafb6349-7708-4399-a4d1-824586ea9064" providerId="ADAL" clId="{4F42B9E4-EBE0-4E59-B3AF-8C41491E449D}" dt="2022-07-18T08:53:34.088" v="775" actId="20577"/>
        <pc:sldMkLst>
          <pc:docMk/>
          <pc:sldMk cId="3683085018" sldId="265"/>
        </pc:sldMkLst>
        <pc:spChg chg="mod">
          <ac:chgData name="Verity Winn" userId="cafb6349-7708-4399-a4d1-824586ea9064" providerId="ADAL" clId="{4F42B9E4-EBE0-4E59-B3AF-8C41491E449D}" dt="2022-07-18T08:53:34.088" v="775" actId="20577"/>
          <ac:spMkLst>
            <pc:docMk/>
            <pc:sldMk cId="3683085018" sldId="265"/>
            <ac:spMk id="6147" creationId="{00000000-0000-0000-0000-000000000000}"/>
          </ac:spMkLst>
        </pc:spChg>
      </pc:sldChg>
      <pc:sldChg chg="modSp mod">
        <pc:chgData name="Verity Winn" userId="cafb6349-7708-4399-a4d1-824586ea9064" providerId="ADAL" clId="{4F42B9E4-EBE0-4E59-B3AF-8C41491E449D}" dt="2022-07-18T08:59:47.017" v="1219" actId="20577"/>
        <pc:sldMkLst>
          <pc:docMk/>
          <pc:sldMk cId="1900576680" sldId="266"/>
        </pc:sldMkLst>
        <pc:spChg chg="mod">
          <ac:chgData name="Verity Winn" userId="cafb6349-7708-4399-a4d1-824586ea9064" providerId="ADAL" clId="{4F42B9E4-EBE0-4E59-B3AF-8C41491E449D}" dt="2022-07-18T08:59:47.017" v="1219" actId="20577"/>
          <ac:spMkLst>
            <pc:docMk/>
            <pc:sldMk cId="1900576680" sldId="266"/>
            <ac:spMk id="6147" creationId="{00000000-0000-0000-0000-000000000000}"/>
          </ac:spMkLst>
        </pc:spChg>
      </pc:sldChg>
      <pc:sldChg chg="modSp mod">
        <pc:chgData name="Verity Winn" userId="cafb6349-7708-4399-a4d1-824586ea9064" providerId="ADAL" clId="{4F42B9E4-EBE0-4E59-B3AF-8C41491E449D}" dt="2022-07-18T09:13:07.400" v="1903" actId="20577"/>
        <pc:sldMkLst>
          <pc:docMk/>
          <pc:sldMk cId="109441389" sldId="267"/>
        </pc:sldMkLst>
        <pc:spChg chg="mod">
          <ac:chgData name="Verity Winn" userId="cafb6349-7708-4399-a4d1-824586ea9064" providerId="ADAL" clId="{4F42B9E4-EBE0-4E59-B3AF-8C41491E449D}" dt="2022-07-18T09:13:07.400" v="1903" actId="20577"/>
          <ac:spMkLst>
            <pc:docMk/>
            <pc:sldMk cId="109441389" sldId="267"/>
            <ac:spMk id="6147" creationId="{00000000-0000-0000-0000-000000000000}"/>
          </ac:spMkLst>
        </pc:spChg>
      </pc:sldChg>
      <pc:sldChg chg="modSp mod">
        <pc:chgData name="Verity Winn" userId="cafb6349-7708-4399-a4d1-824586ea9064" providerId="ADAL" clId="{4F42B9E4-EBE0-4E59-B3AF-8C41491E449D}" dt="2022-07-18T09:19:55.158" v="1906" actId="6549"/>
        <pc:sldMkLst>
          <pc:docMk/>
          <pc:sldMk cId="1326764198" sldId="268"/>
        </pc:sldMkLst>
        <pc:spChg chg="mod">
          <ac:chgData name="Verity Winn" userId="cafb6349-7708-4399-a4d1-824586ea9064" providerId="ADAL" clId="{4F42B9E4-EBE0-4E59-B3AF-8C41491E449D}" dt="2022-07-18T09:19:55.158" v="1906" actId="6549"/>
          <ac:spMkLst>
            <pc:docMk/>
            <pc:sldMk cId="1326764198" sldId="268"/>
            <ac:spMk id="6147" creationId="{00000000-0000-0000-0000-000000000000}"/>
          </ac:spMkLst>
        </pc:spChg>
      </pc:sldChg>
      <pc:sldChg chg="modSp del mod">
        <pc:chgData name="Verity Winn" userId="cafb6349-7708-4399-a4d1-824586ea9064" providerId="ADAL" clId="{4F42B9E4-EBE0-4E59-B3AF-8C41491E449D}" dt="2022-07-18T08:19:07.193" v="162" actId="2696"/>
        <pc:sldMkLst>
          <pc:docMk/>
          <pc:sldMk cId="1795923433" sldId="269"/>
        </pc:sldMkLst>
        <pc:spChg chg="mod">
          <ac:chgData name="Verity Winn" userId="cafb6349-7708-4399-a4d1-824586ea9064" providerId="ADAL" clId="{4F42B9E4-EBE0-4E59-B3AF-8C41491E449D}" dt="2022-07-14T08:49:02.675" v="6" actId="20577"/>
          <ac:spMkLst>
            <pc:docMk/>
            <pc:sldMk cId="1795923433" sldId="269"/>
            <ac:spMk id="6147" creationId="{00000000-0000-0000-0000-000000000000}"/>
          </ac:spMkLst>
        </pc:spChg>
      </pc:sldChg>
      <pc:sldChg chg="add">
        <pc:chgData name="Verity Winn" userId="cafb6349-7708-4399-a4d1-824586ea9064" providerId="ADAL" clId="{4F42B9E4-EBE0-4E59-B3AF-8C41491E449D}" dt="2022-07-18T08:19:27.826" v="165" actId="2890"/>
        <pc:sldMkLst>
          <pc:docMk/>
          <pc:sldMk cId="2298000749" sldId="269"/>
        </pc:sldMkLst>
      </pc:sldChg>
      <pc:sldChg chg="new del">
        <pc:chgData name="Verity Winn" userId="cafb6349-7708-4399-a4d1-824586ea9064" providerId="ADAL" clId="{4F42B9E4-EBE0-4E59-B3AF-8C41491E449D}" dt="2022-07-18T08:19:24.972" v="164" actId="680"/>
        <pc:sldMkLst>
          <pc:docMk/>
          <pc:sldMk cId="2920582433"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67ED3C3-87F4-4522-A0AD-C6C4850FAD9D}" type="slidenum">
              <a:rPr lang="en-GB" altLang="en-US"/>
              <a:pPr>
                <a:defRPr/>
              </a:pPr>
              <a:t>‹#›</a:t>
            </a:fld>
            <a:endParaRPr lang="en-GB" altLang="en-US"/>
          </a:p>
        </p:txBody>
      </p:sp>
    </p:spTree>
    <p:extLst>
      <p:ext uri="{BB962C8B-B14F-4D97-AF65-F5344CB8AC3E}">
        <p14:creationId xmlns:p14="http://schemas.microsoft.com/office/powerpoint/2010/main" val="4362509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43000" y="685800"/>
            <a:ext cx="4572000" cy="3429000"/>
          </a:xfrm>
          <a:ln/>
        </p:spPr>
      </p:sp>
      <p:sp>
        <p:nvSpPr>
          <p:cNvPr id="51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C77498-09E4-4419-ACC6-9FA01B000379}" type="slidenum">
              <a:rPr lang="en-GB" altLang="en-US"/>
              <a:pPr>
                <a:spcBef>
                  <a:spcPct val="0"/>
                </a:spcBef>
              </a:pPr>
              <a:t>1</a:t>
            </a:fld>
            <a:endParaRPr lang="en-GB" altLang="en-US"/>
          </a:p>
        </p:txBody>
      </p:sp>
      <p:sp>
        <p:nvSpPr>
          <p:cNvPr id="2" name="Notes Placeholder 1">
            <a:extLst>
              <a:ext uri="{FF2B5EF4-FFF2-40B4-BE49-F238E27FC236}">
                <a16:creationId xmlns:a16="http://schemas.microsoft.com/office/drawing/2014/main" id="{A9DB854C-7D64-0354-1082-CD7AF95B15C2}"/>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1674292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10</a:t>
            </a:fld>
            <a:endParaRPr lang="en-GB" altLang="en-US"/>
          </a:p>
        </p:txBody>
      </p:sp>
    </p:spTree>
    <p:extLst>
      <p:ext uri="{BB962C8B-B14F-4D97-AF65-F5344CB8AC3E}">
        <p14:creationId xmlns:p14="http://schemas.microsoft.com/office/powerpoint/2010/main" val="1414406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11</a:t>
            </a:fld>
            <a:endParaRPr lang="en-GB" altLang="en-US"/>
          </a:p>
        </p:txBody>
      </p:sp>
    </p:spTree>
    <p:extLst>
      <p:ext uri="{BB962C8B-B14F-4D97-AF65-F5344CB8AC3E}">
        <p14:creationId xmlns:p14="http://schemas.microsoft.com/office/powerpoint/2010/main" val="1763035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12</a:t>
            </a:fld>
            <a:endParaRPr lang="en-GB" altLang="en-US"/>
          </a:p>
        </p:txBody>
      </p:sp>
    </p:spTree>
    <p:extLst>
      <p:ext uri="{BB962C8B-B14F-4D97-AF65-F5344CB8AC3E}">
        <p14:creationId xmlns:p14="http://schemas.microsoft.com/office/powerpoint/2010/main" val="3188732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13</a:t>
            </a:fld>
            <a:endParaRPr lang="en-GB" altLang="en-US"/>
          </a:p>
        </p:txBody>
      </p:sp>
    </p:spTree>
    <p:extLst>
      <p:ext uri="{BB962C8B-B14F-4D97-AF65-F5344CB8AC3E}">
        <p14:creationId xmlns:p14="http://schemas.microsoft.com/office/powerpoint/2010/main" val="193472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2</a:t>
            </a:fld>
            <a:endParaRPr lang="en-GB" altLang="en-US"/>
          </a:p>
        </p:txBody>
      </p:sp>
    </p:spTree>
    <p:extLst>
      <p:ext uri="{BB962C8B-B14F-4D97-AF65-F5344CB8AC3E}">
        <p14:creationId xmlns:p14="http://schemas.microsoft.com/office/powerpoint/2010/main" val="3687586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3</a:t>
            </a:fld>
            <a:endParaRPr lang="en-GB" altLang="en-US"/>
          </a:p>
        </p:txBody>
      </p:sp>
    </p:spTree>
    <p:extLst>
      <p:ext uri="{BB962C8B-B14F-4D97-AF65-F5344CB8AC3E}">
        <p14:creationId xmlns:p14="http://schemas.microsoft.com/office/powerpoint/2010/main" val="3246712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4</a:t>
            </a:fld>
            <a:endParaRPr lang="en-GB" altLang="en-US"/>
          </a:p>
        </p:txBody>
      </p:sp>
    </p:spTree>
    <p:extLst>
      <p:ext uri="{BB962C8B-B14F-4D97-AF65-F5344CB8AC3E}">
        <p14:creationId xmlns:p14="http://schemas.microsoft.com/office/powerpoint/2010/main" val="356063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5</a:t>
            </a:fld>
            <a:endParaRPr lang="en-GB" altLang="en-US"/>
          </a:p>
        </p:txBody>
      </p:sp>
    </p:spTree>
    <p:extLst>
      <p:ext uri="{BB962C8B-B14F-4D97-AF65-F5344CB8AC3E}">
        <p14:creationId xmlns:p14="http://schemas.microsoft.com/office/powerpoint/2010/main" val="1818099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6</a:t>
            </a:fld>
            <a:endParaRPr lang="en-GB" altLang="en-US"/>
          </a:p>
        </p:txBody>
      </p:sp>
    </p:spTree>
    <p:extLst>
      <p:ext uri="{BB962C8B-B14F-4D97-AF65-F5344CB8AC3E}">
        <p14:creationId xmlns:p14="http://schemas.microsoft.com/office/powerpoint/2010/main" val="1471920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7</a:t>
            </a:fld>
            <a:endParaRPr lang="en-GB" altLang="en-US"/>
          </a:p>
        </p:txBody>
      </p:sp>
    </p:spTree>
    <p:extLst>
      <p:ext uri="{BB962C8B-B14F-4D97-AF65-F5344CB8AC3E}">
        <p14:creationId xmlns:p14="http://schemas.microsoft.com/office/powerpoint/2010/main" val="3932498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8</a:t>
            </a:fld>
            <a:endParaRPr lang="en-GB" altLang="en-US"/>
          </a:p>
        </p:txBody>
      </p:sp>
    </p:spTree>
    <p:extLst>
      <p:ext uri="{BB962C8B-B14F-4D97-AF65-F5344CB8AC3E}">
        <p14:creationId xmlns:p14="http://schemas.microsoft.com/office/powerpoint/2010/main" val="562929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67ED3C3-87F4-4522-A0AD-C6C4850FAD9D}" type="slidenum">
              <a:rPr lang="en-GB" altLang="en-US" smtClean="0"/>
              <a:pPr>
                <a:defRPr/>
              </a:pPr>
              <a:t>9</a:t>
            </a:fld>
            <a:endParaRPr lang="en-GB" altLang="en-US"/>
          </a:p>
        </p:txBody>
      </p:sp>
    </p:spTree>
    <p:extLst>
      <p:ext uri="{BB962C8B-B14F-4D97-AF65-F5344CB8AC3E}">
        <p14:creationId xmlns:p14="http://schemas.microsoft.com/office/powerpoint/2010/main" val="3371358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cstate="print">
            <a:extLst>
              <a:ext uri="{28A0092B-C50C-407E-A947-70E740481C1C}">
                <a14:useLocalDpi xmlns:a14="http://schemas.microsoft.com/office/drawing/2010/main" val="0"/>
              </a:ext>
            </a:extLst>
          </a:blip>
          <a:srcRect/>
          <a:stretch/>
        </p:blipFill>
        <p:spPr bwMode="auto">
          <a:xfrm>
            <a:off x="0" y="0"/>
            <a:ext cx="9144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Rectangle 11"/>
          <p:cNvSpPr>
            <a:spLocks noGrp="1" noChangeArrowheads="1"/>
          </p:cNvSpPr>
          <p:nvPr>
            <p:ph type="subTitle" sz="quarter" idx="1"/>
          </p:nvPr>
        </p:nvSpPr>
        <p:spPr>
          <a:xfrm>
            <a:off x="356048" y="3036990"/>
            <a:ext cx="8103739" cy="596334"/>
          </a:xfrm>
        </p:spPr>
        <p:txBody>
          <a:bodyPr/>
          <a:lstStyle>
            <a:lvl1pPr marL="0" indent="0">
              <a:buFont typeface="Arial" charset="0"/>
              <a:buNone/>
              <a:defRPr>
                <a:solidFill>
                  <a:srgbClr val="515254"/>
                </a:solidFill>
              </a:defRPr>
            </a:lvl1pPr>
          </a:lstStyle>
          <a:p>
            <a:r>
              <a:rPr lang="en-US"/>
              <a:t>Click to edit Master subtitle style</a:t>
            </a:r>
            <a:endParaRPr lang="en-GB" dirty="0"/>
          </a:p>
        </p:txBody>
      </p:sp>
      <p:sp>
        <p:nvSpPr>
          <p:cNvPr id="3084" name="Rectangle 12"/>
          <p:cNvSpPr>
            <a:spLocks noGrp="1" noChangeArrowheads="1"/>
          </p:cNvSpPr>
          <p:nvPr>
            <p:ph type="ctrTitle" sz="quarter"/>
          </p:nvPr>
        </p:nvSpPr>
        <p:spPr>
          <a:xfrm>
            <a:off x="356049" y="2003369"/>
            <a:ext cx="8032301" cy="747713"/>
          </a:xfrm>
        </p:spPr>
        <p:txBody>
          <a:bodyPr/>
          <a:lstStyle>
            <a:lvl1pPr algn="l">
              <a:defRPr sz="3200">
                <a:solidFill>
                  <a:srgbClr val="515254"/>
                </a:solidFill>
              </a:defRPr>
            </a:lvl1pPr>
          </a:lstStyle>
          <a:p>
            <a:r>
              <a:rPr lang="en-US"/>
              <a:t>Click to edit Master title style</a:t>
            </a:r>
            <a:endParaRPr lang="en-GB" dirty="0"/>
          </a:p>
        </p:txBody>
      </p:sp>
    </p:spTree>
    <p:extLst>
      <p:ext uri="{BB962C8B-B14F-4D97-AF65-F5344CB8AC3E}">
        <p14:creationId xmlns:p14="http://schemas.microsoft.com/office/powerpoint/2010/main" val="398843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703"/>
            <a:ext cx="5513388" cy="811462"/>
          </a:xfrm>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28275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04"/>
            <a:ext cx="5496960" cy="862848"/>
          </a:xfrm>
        </p:spPr>
        <p:txBody>
          <a:bodyPr/>
          <a:lstStyle/>
          <a:p>
            <a:r>
              <a:rPr lang="en-US"/>
              <a:t>Click to edit Master title style</a:t>
            </a:r>
            <a:endParaRPr lang="en-GB" dirty="0"/>
          </a:p>
        </p:txBody>
      </p:sp>
      <p:sp>
        <p:nvSpPr>
          <p:cNvPr id="3" name="Content Placeholder 2"/>
          <p:cNvSpPr>
            <a:spLocks noGrp="1"/>
          </p:cNvSpPr>
          <p:nvPr>
            <p:ph sz="half" idx="1"/>
          </p:nvPr>
        </p:nvSpPr>
        <p:spPr>
          <a:xfrm>
            <a:off x="457200" y="1927225"/>
            <a:ext cx="4038600"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27225"/>
            <a:ext cx="4038600"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434249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5" cstate="print">
            <a:extLst>
              <a:ext uri="{28A0092B-C50C-407E-A947-70E740481C1C}">
                <a14:useLocalDpi xmlns:a14="http://schemas.microsoft.com/office/drawing/2010/main" val="0"/>
              </a:ext>
            </a:extLst>
          </a:blip>
          <a:srcRect/>
          <a:stretch/>
        </p:blipFill>
        <p:spPr bwMode="auto">
          <a:xfrm>
            <a:off x="2031" y="0"/>
            <a:ext cx="91399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6"/>
          <p:cNvSpPr>
            <a:spLocks noGrp="1" noChangeArrowheads="1"/>
          </p:cNvSpPr>
          <p:nvPr>
            <p:ph type="title"/>
          </p:nvPr>
        </p:nvSpPr>
        <p:spPr bwMode="auto">
          <a:xfrm>
            <a:off x="457200" y="473934"/>
            <a:ext cx="55133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dirty="0"/>
          </a:p>
        </p:txBody>
      </p:sp>
      <p:sp>
        <p:nvSpPr>
          <p:cNvPr id="1028" name="Rectangle 17"/>
          <p:cNvSpPr>
            <a:spLocks noGrp="1" noChangeArrowheads="1"/>
          </p:cNvSpPr>
          <p:nvPr>
            <p:ph type="body" idx="1"/>
          </p:nvPr>
        </p:nvSpPr>
        <p:spPr bwMode="auto">
          <a:xfrm>
            <a:off x="457200" y="1927225"/>
            <a:ext cx="8229600"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Tree>
  </p:cSld>
  <p:clrMap bg1="lt1" tx1="dk1" bg2="lt2" tx2="dk2" accent1="accent1" accent2="accent2" accent3="accent3" accent4="accent4" accent5="accent5" accent6="accent6" hlink="hlink" folHlink="folHlink"/>
  <p:sldLayoutIdLst>
    <p:sldLayoutId id="2147483696" r:id="rId1"/>
    <p:sldLayoutId id="2147483694" r:id="rId2"/>
    <p:sldLayoutId id="2147483695" r:id="rId3"/>
  </p:sldLayoutIdLst>
  <p:hf hdr="0" dt="0"/>
  <p:txStyles>
    <p:titleStyle>
      <a:lvl1pPr algn="l" rtl="0" eaLnBrk="1" fontAlgn="base" hangingPunct="1">
        <a:spcBef>
          <a:spcPct val="0"/>
        </a:spcBef>
        <a:spcAft>
          <a:spcPct val="0"/>
        </a:spcAft>
        <a:defRPr sz="2400" b="1">
          <a:solidFill>
            <a:srgbClr val="515254"/>
          </a:solidFill>
          <a:latin typeface="+mj-lt"/>
          <a:ea typeface="+mj-ea"/>
          <a:cs typeface="+mj-cs"/>
        </a:defRPr>
      </a:lvl1pPr>
      <a:lvl2pPr algn="ctr" rtl="0" eaLnBrk="1" fontAlgn="base" hangingPunct="1">
        <a:spcBef>
          <a:spcPct val="0"/>
        </a:spcBef>
        <a:spcAft>
          <a:spcPct val="0"/>
        </a:spcAft>
        <a:defRPr sz="2400" b="1">
          <a:solidFill>
            <a:srgbClr val="B01717"/>
          </a:solidFill>
          <a:latin typeface="Arial" charset="0"/>
        </a:defRPr>
      </a:lvl2pPr>
      <a:lvl3pPr algn="ctr" rtl="0" eaLnBrk="1" fontAlgn="base" hangingPunct="1">
        <a:spcBef>
          <a:spcPct val="0"/>
        </a:spcBef>
        <a:spcAft>
          <a:spcPct val="0"/>
        </a:spcAft>
        <a:defRPr sz="2400" b="1">
          <a:solidFill>
            <a:srgbClr val="B01717"/>
          </a:solidFill>
          <a:latin typeface="Arial" charset="0"/>
        </a:defRPr>
      </a:lvl3pPr>
      <a:lvl4pPr algn="ctr" rtl="0" eaLnBrk="1" fontAlgn="base" hangingPunct="1">
        <a:spcBef>
          <a:spcPct val="0"/>
        </a:spcBef>
        <a:spcAft>
          <a:spcPct val="0"/>
        </a:spcAft>
        <a:defRPr sz="2400" b="1">
          <a:solidFill>
            <a:srgbClr val="B01717"/>
          </a:solidFill>
          <a:latin typeface="Arial" charset="0"/>
        </a:defRPr>
      </a:lvl4pPr>
      <a:lvl5pPr algn="ctr" rtl="0" eaLnBrk="1" fontAlgn="base" hangingPunct="1">
        <a:spcBef>
          <a:spcPct val="0"/>
        </a:spcBef>
        <a:spcAft>
          <a:spcPct val="0"/>
        </a:spcAft>
        <a:defRPr sz="2400" b="1">
          <a:solidFill>
            <a:srgbClr val="B01717"/>
          </a:solidFill>
          <a:latin typeface="Arial" charset="0"/>
        </a:defRPr>
      </a:lvl5pPr>
      <a:lvl6pPr marL="457189" algn="ctr" rtl="0" eaLnBrk="1" fontAlgn="base" hangingPunct="1">
        <a:spcBef>
          <a:spcPct val="0"/>
        </a:spcBef>
        <a:spcAft>
          <a:spcPct val="0"/>
        </a:spcAft>
        <a:defRPr sz="2400" b="1">
          <a:solidFill>
            <a:srgbClr val="B01717"/>
          </a:solidFill>
          <a:latin typeface="Arial" charset="0"/>
        </a:defRPr>
      </a:lvl6pPr>
      <a:lvl7pPr marL="914377" algn="ctr" rtl="0" eaLnBrk="1" fontAlgn="base" hangingPunct="1">
        <a:spcBef>
          <a:spcPct val="0"/>
        </a:spcBef>
        <a:spcAft>
          <a:spcPct val="0"/>
        </a:spcAft>
        <a:defRPr sz="2400" b="1">
          <a:solidFill>
            <a:srgbClr val="B01717"/>
          </a:solidFill>
          <a:latin typeface="Arial" charset="0"/>
        </a:defRPr>
      </a:lvl7pPr>
      <a:lvl8pPr marL="1371566" algn="ctr" rtl="0" eaLnBrk="1" fontAlgn="base" hangingPunct="1">
        <a:spcBef>
          <a:spcPct val="0"/>
        </a:spcBef>
        <a:spcAft>
          <a:spcPct val="0"/>
        </a:spcAft>
        <a:defRPr sz="2400" b="1">
          <a:solidFill>
            <a:srgbClr val="B01717"/>
          </a:solidFill>
          <a:latin typeface="Arial" charset="0"/>
        </a:defRPr>
      </a:lvl8pPr>
      <a:lvl9pPr marL="1828754" algn="ctr" rtl="0" eaLnBrk="1" fontAlgn="base" hangingPunct="1">
        <a:spcBef>
          <a:spcPct val="0"/>
        </a:spcBef>
        <a:spcAft>
          <a:spcPct val="0"/>
        </a:spcAft>
        <a:defRPr sz="2400" b="1">
          <a:solidFill>
            <a:srgbClr val="B01717"/>
          </a:solidFill>
          <a:latin typeface="Arial" charset="0"/>
        </a:defRPr>
      </a:lvl9pPr>
    </p:titleStyle>
    <p:bodyStyle>
      <a:lvl1pPr marL="342891" indent="-342891" algn="l" rtl="0" eaLnBrk="1" fontAlgn="base" hangingPunct="1">
        <a:spcBef>
          <a:spcPct val="20000"/>
        </a:spcBef>
        <a:spcAft>
          <a:spcPct val="0"/>
        </a:spcAft>
        <a:buClr>
          <a:srgbClr val="F4633A"/>
        </a:buClr>
        <a:buSzPct val="120000"/>
        <a:buFont typeface="Arial" panose="020B0604020202020204" pitchFamily="34" charset="0"/>
        <a:buChar char="•"/>
        <a:defRPr sz="2000">
          <a:solidFill>
            <a:srgbClr val="515254"/>
          </a:solidFill>
          <a:latin typeface="+mn-lt"/>
          <a:ea typeface="+mn-ea"/>
          <a:cs typeface="+mn-cs"/>
        </a:defRPr>
      </a:lvl1pPr>
      <a:lvl2pPr marL="742932" indent="-285744" algn="l" rtl="0" eaLnBrk="1" fontAlgn="base" hangingPunct="1">
        <a:spcBef>
          <a:spcPct val="20000"/>
        </a:spcBef>
        <a:spcAft>
          <a:spcPct val="0"/>
        </a:spcAft>
        <a:buClr>
          <a:srgbClr val="F4633A"/>
        </a:buClr>
        <a:buChar char="–"/>
        <a:defRPr sz="2000">
          <a:solidFill>
            <a:srgbClr val="515254"/>
          </a:solidFill>
          <a:latin typeface="+mn-lt"/>
        </a:defRPr>
      </a:lvl2pPr>
      <a:lvl3pPr marL="1142971" indent="-228594" algn="l" rtl="0" eaLnBrk="1" fontAlgn="base" hangingPunct="1">
        <a:spcBef>
          <a:spcPct val="20000"/>
        </a:spcBef>
        <a:spcAft>
          <a:spcPct val="0"/>
        </a:spcAft>
        <a:buClr>
          <a:srgbClr val="F4633A"/>
        </a:buClr>
        <a:buSzPct val="120000"/>
        <a:buChar char="•"/>
        <a:defRPr sz="2000">
          <a:solidFill>
            <a:srgbClr val="515254"/>
          </a:solidFill>
          <a:latin typeface="+mn-lt"/>
        </a:defRPr>
      </a:lvl3pPr>
      <a:lvl4pPr marL="1600160" indent="-228594" algn="l" rtl="0" eaLnBrk="1" fontAlgn="base" hangingPunct="1">
        <a:spcBef>
          <a:spcPct val="20000"/>
        </a:spcBef>
        <a:spcAft>
          <a:spcPct val="0"/>
        </a:spcAft>
        <a:buClr>
          <a:srgbClr val="808080"/>
        </a:buClr>
        <a:buFont typeface="Arial" panose="020B0604020202020204" pitchFamily="34" charset="0"/>
        <a:buChar char="–"/>
        <a:defRPr sz="2000">
          <a:solidFill>
            <a:srgbClr val="515254"/>
          </a:solidFill>
          <a:latin typeface="+mn-lt"/>
        </a:defRPr>
      </a:lvl4pPr>
      <a:lvl5pPr marL="2057349" indent="-228594" algn="l" rtl="0" eaLnBrk="1" fontAlgn="base" hangingPunct="1">
        <a:spcBef>
          <a:spcPct val="20000"/>
        </a:spcBef>
        <a:spcAft>
          <a:spcPct val="0"/>
        </a:spcAft>
        <a:buClr>
          <a:srgbClr val="808080"/>
        </a:buClr>
        <a:buFont typeface="Arial" panose="020B0604020202020204" pitchFamily="34" charset="0"/>
        <a:buChar char="•"/>
        <a:defRPr sz="2000">
          <a:solidFill>
            <a:srgbClr val="515254"/>
          </a:solidFill>
          <a:latin typeface="+mn-lt"/>
        </a:defRPr>
      </a:lvl5pPr>
      <a:lvl6pPr marL="2514537" indent="-228594" algn="l" rtl="0" eaLnBrk="1" fontAlgn="base" hangingPunct="1">
        <a:spcBef>
          <a:spcPct val="20000"/>
        </a:spcBef>
        <a:spcAft>
          <a:spcPct val="0"/>
        </a:spcAft>
        <a:buClr>
          <a:srgbClr val="808080"/>
        </a:buClr>
        <a:buFont typeface="Arial" charset="0"/>
        <a:buChar char="•"/>
        <a:defRPr sz="2000">
          <a:solidFill>
            <a:schemeClr val="tx1"/>
          </a:solidFill>
          <a:latin typeface="+mn-lt"/>
        </a:defRPr>
      </a:lvl6pPr>
      <a:lvl7pPr marL="2971726" indent="-228594" algn="l" rtl="0" eaLnBrk="1" fontAlgn="base" hangingPunct="1">
        <a:spcBef>
          <a:spcPct val="20000"/>
        </a:spcBef>
        <a:spcAft>
          <a:spcPct val="0"/>
        </a:spcAft>
        <a:buClr>
          <a:srgbClr val="808080"/>
        </a:buClr>
        <a:buFont typeface="Arial" charset="0"/>
        <a:buChar char="•"/>
        <a:defRPr sz="2000">
          <a:solidFill>
            <a:schemeClr val="tx1"/>
          </a:solidFill>
          <a:latin typeface="+mn-lt"/>
        </a:defRPr>
      </a:lvl7pPr>
      <a:lvl8pPr marL="3428914" indent="-228594" algn="l" rtl="0" eaLnBrk="1" fontAlgn="base" hangingPunct="1">
        <a:spcBef>
          <a:spcPct val="20000"/>
        </a:spcBef>
        <a:spcAft>
          <a:spcPct val="0"/>
        </a:spcAft>
        <a:buClr>
          <a:srgbClr val="808080"/>
        </a:buClr>
        <a:buFont typeface="Arial" charset="0"/>
        <a:buChar char="•"/>
        <a:defRPr sz="2000">
          <a:solidFill>
            <a:schemeClr val="tx1"/>
          </a:solidFill>
          <a:latin typeface="+mn-lt"/>
        </a:defRPr>
      </a:lvl8pPr>
      <a:lvl9pPr marL="3886103" indent="-228594" algn="l" rtl="0" eaLnBrk="1" fontAlgn="base" hangingPunct="1">
        <a:spcBef>
          <a:spcPct val="20000"/>
        </a:spcBef>
        <a:spcAft>
          <a:spcPct val="0"/>
        </a:spcAft>
        <a:buClr>
          <a:srgbClr val="808080"/>
        </a:buClr>
        <a:buFont typeface="Arial" charset="0"/>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56050" y="1494693"/>
            <a:ext cx="6009582" cy="1256390"/>
          </a:xfrm>
        </p:spPr>
        <p:txBody>
          <a:bodyPr/>
          <a:lstStyle/>
          <a:p>
            <a:pPr eaLnBrk="1" hangingPunct="1"/>
            <a:r>
              <a:rPr lang="en-US" altLang="en-US" dirty="0"/>
              <a:t>Review of Quality Governance Arrangements at PHW</a:t>
            </a:r>
          </a:p>
        </p:txBody>
      </p:sp>
      <p:sp>
        <p:nvSpPr>
          <p:cNvPr id="4099" name="Rectangle 3"/>
          <p:cNvSpPr>
            <a:spLocks noGrp="1" noChangeArrowheads="1"/>
          </p:cNvSpPr>
          <p:nvPr>
            <p:ph type="subTitle" idx="1"/>
          </p:nvPr>
        </p:nvSpPr>
        <p:spPr>
          <a:xfrm>
            <a:off x="356048" y="3036990"/>
            <a:ext cx="2826767" cy="596334"/>
          </a:xfrm>
        </p:spPr>
        <p:txBody>
          <a:bodyPr/>
          <a:lstStyle/>
          <a:p>
            <a:pPr eaLnBrk="1" hangingPunct="1">
              <a:buFont typeface="Arial" panose="020B0604020202020204" pitchFamily="34" charset="0"/>
              <a:buNone/>
            </a:pPr>
            <a:r>
              <a:rPr lang="en-US" altLang="en-US" dirty="0"/>
              <a:t>Key Findings</a:t>
            </a:r>
          </a:p>
          <a:p>
            <a:pPr eaLnBrk="1" hangingPunct="1">
              <a:buFont typeface="Arial" panose="020B0604020202020204" pitchFamily="34" charset="0"/>
              <a:buNone/>
            </a:pPr>
            <a:endParaRPr lang="en-US" altLang="en-US" sz="1000" dirty="0"/>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4: Staff appraisals and training</a:t>
            </a:r>
          </a:p>
        </p:txBody>
      </p:sp>
      <p:sp>
        <p:nvSpPr>
          <p:cNvPr id="6147" name="Rectangle 3"/>
          <p:cNvSpPr>
            <a:spLocks noGrp="1" noChangeArrowheads="1"/>
          </p:cNvSpPr>
          <p:nvPr>
            <p:ph type="body" idx="1"/>
          </p:nvPr>
        </p:nvSpPr>
        <p:spPr/>
        <p:txBody>
          <a:bodyPr/>
          <a:lstStyle/>
          <a:p>
            <a:pPr marL="0" indent="0" eaLnBrk="1" hangingPunct="1">
              <a:buNone/>
            </a:pPr>
            <a:r>
              <a:rPr lang="en-GB" altLang="en-US" dirty="0"/>
              <a:t>Compliance with staff appraisals has been consistently below the Welsh Government and Trust’s internal target and has recently deteriorated further. Similarly, training compliance falls below the Trust’s target, largely because of difficulties providing face to face training in safe environments. </a:t>
            </a:r>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3683085018"/>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5: policies and procedures</a:t>
            </a:r>
          </a:p>
        </p:txBody>
      </p:sp>
      <p:sp>
        <p:nvSpPr>
          <p:cNvPr id="6147" name="Rectangle 3"/>
          <p:cNvSpPr>
            <a:spLocks noGrp="1" noChangeArrowheads="1"/>
          </p:cNvSpPr>
          <p:nvPr>
            <p:ph type="body" idx="1"/>
          </p:nvPr>
        </p:nvSpPr>
        <p:spPr/>
        <p:txBody>
          <a:bodyPr/>
          <a:lstStyle/>
          <a:p>
            <a:pPr marL="0" indent="0" eaLnBrk="1" hangingPunct="1">
              <a:buNone/>
            </a:pPr>
            <a:r>
              <a:rPr lang="en-GB" altLang="en-US" dirty="0"/>
              <a:t>The Trust does not know whether its directorates have appropriate processes for updating and sharing policies, procedures and Standard Operating Procedures or to test compliance with them. </a:t>
            </a:r>
          </a:p>
          <a:p>
            <a:pPr marL="0" indent="0" eaLnBrk="1" hangingPunct="1">
              <a:buNone/>
            </a:pPr>
            <a:endParaRPr lang="en-GB" altLang="en-US" dirty="0"/>
          </a:p>
          <a:p>
            <a:pPr marL="0" indent="0" eaLnBrk="1" hangingPunct="1">
              <a:buNone/>
            </a:pPr>
            <a:r>
              <a:rPr lang="en-GB" altLang="en-US" dirty="0"/>
              <a:t>The Trust should strengthen its management of policies, procedures, and written control documents.</a:t>
            </a:r>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900576680"/>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6: service user and staff feedback</a:t>
            </a:r>
          </a:p>
        </p:txBody>
      </p:sp>
      <p:sp>
        <p:nvSpPr>
          <p:cNvPr id="6147" name="Rectangle 3"/>
          <p:cNvSpPr>
            <a:spLocks noGrp="1" noChangeArrowheads="1"/>
          </p:cNvSpPr>
          <p:nvPr>
            <p:ph type="body" idx="1"/>
          </p:nvPr>
        </p:nvSpPr>
        <p:spPr/>
        <p:txBody>
          <a:bodyPr/>
          <a:lstStyle/>
          <a:p>
            <a:pPr marL="0" indent="0" eaLnBrk="1" hangingPunct="1">
              <a:buNone/>
            </a:pPr>
            <a:r>
              <a:rPr lang="en-GB" altLang="en-US" sz="1600" dirty="0"/>
              <a:t>The Trust does not routinely and consistently collect information about the protected characteristics (under the Equality (Wales) Act) of its users, or of people taking part in research surveys. It does not consistently share learning from staff and user feedback or consistently let people know what changes it made as a result of their feedback. </a:t>
            </a:r>
          </a:p>
          <a:p>
            <a:pPr marL="0" indent="0" eaLnBrk="1" hangingPunct="1">
              <a:buNone/>
            </a:pPr>
            <a:endParaRPr lang="en-GB" altLang="en-US" sz="1600" dirty="0"/>
          </a:p>
          <a:p>
            <a:pPr marL="0" indent="0" eaLnBrk="1" hangingPunct="1">
              <a:buNone/>
            </a:pPr>
            <a:r>
              <a:rPr lang="en-GB" altLang="en-US" sz="1600" dirty="0"/>
              <a:t>The Trust should strengthen its approach to user and staff feedback.</a:t>
            </a:r>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09441389"/>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7: sub groups of QSIC</a:t>
            </a:r>
          </a:p>
        </p:txBody>
      </p:sp>
      <p:sp>
        <p:nvSpPr>
          <p:cNvPr id="6147" name="Rectangle 3"/>
          <p:cNvSpPr>
            <a:spLocks noGrp="1" noChangeArrowheads="1"/>
          </p:cNvSpPr>
          <p:nvPr>
            <p:ph type="body" idx="1"/>
          </p:nvPr>
        </p:nvSpPr>
        <p:spPr/>
        <p:txBody>
          <a:bodyPr/>
          <a:lstStyle/>
          <a:p>
            <a:pPr marL="0" indent="0" eaLnBrk="1" hangingPunct="1">
              <a:buNone/>
            </a:pPr>
            <a:r>
              <a:rPr lang="en-GB" altLang="en-US" dirty="0"/>
              <a:t>The terms of references for the Quality, Safety and Improvement Committee do not include its sub-groups. Sub-groups currently report by exception reducing the level of assurance that the Committee can take that these sub-groups are functioning effectively. </a:t>
            </a:r>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326764198"/>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Audit approach</a:t>
            </a:r>
          </a:p>
        </p:txBody>
      </p:sp>
      <p:sp>
        <p:nvSpPr>
          <p:cNvPr id="6147" name="Rectangle 3"/>
          <p:cNvSpPr>
            <a:spLocks noGrp="1" noChangeArrowheads="1"/>
          </p:cNvSpPr>
          <p:nvPr>
            <p:ph type="body" idx="1"/>
          </p:nvPr>
        </p:nvSpPr>
        <p:spPr/>
        <p:txBody>
          <a:bodyPr/>
          <a:lstStyle/>
          <a:p>
            <a:r>
              <a:rPr lang="en-US" altLang="en-US" dirty="0"/>
              <a:t>Do quality governance arrangements support delivery of high quality safe and effective services?</a:t>
            </a:r>
          </a:p>
          <a:p>
            <a:pPr marL="0" indent="0" eaLnBrk="1" hangingPunct="1">
              <a:buNone/>
            </a:pPr>
            <a:endParaRPr lang="en-US" altLang="en-US" dirty="0"/>
          </a:p>
          <a:p>
            <a:pPr eaLnBrk="1" hangingPunct="1"/>
            <a:r>
              <a:rPr lang="en-US" altLang="en-US" dirty="0"/>
              <a:t>August to November 2021</a:t>
            </a:r>
          </a:p>
          <a:p>
            <a:pPr marL="0" indent="0" eaLnBrk="1" hangingPunct="1">
              <a:buNone/>
            </a:pPr>
            <a:endParaRPr lang="en-US" altLang="en-US" dirty="0"/>
          </a:p>
          <a:p>
            <a:pPr eaLnBrk="1" hangingPunct="1"/>
            <a:r>
              <a:rPr lang="en-US" altLang="en-US" dirty="0"/>
              <a:t>We looked at corporate arrangements with a deep dive into the Newborn hearing screening programme to understand operational arrangements</a:t>
            </a:r>
          </a:p>
        </p:txBody>
      </p:sp>
    </p:spTree>
    <p:extLst>
      <p:ext uri="{BB962C8B-B14F-4D97-AF65-F5344CB8AC3E}">
        <p14:creationId xmlns:p14="http://schemas.microsoft.com/office/powerpoint/2010/main" val="2298000749"/>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Making sense of the findings</a:t>
            </a:r>
          </a:p>
        </p:txBody>
      </p:sp>
      <p:sp>
        <p:nvSpPr>
          <p:cNvPr id="6147" name="Rectangle 3"/>
          <p:cNvSpPr>
            <a:spLocks noGrp="1" noChangeArrowheads="1"/>
          </p:cNvSpPr>
          <p:nvPr>
            <p:ph type="body" idx="1"/>
          </p:nvPr>
        </p:nvSpPr>
        <p:spPr/>
        <p:txBody>
          <a:bodyPr/>
          <a:lstStyle/>
          <a:p>
            <a:pPr eaLnBrk="1" hangingPunct="1"/>
            <a:r>
              <a:rPr lang="en-US" altLang="en-US" dirty="0"/>
              <a:t>A very detailed report with lots of recommendations</a:t>
            </a:r>
          </a:p>
          <a:p>
            <a:pPr marL="0" indent="0" eaLnBrk="1" hangingPunct="1">
              <a:buNone/>
            </a:pPr>
            <a:endParaRPr lang="en-US" altLang="en-US" dirty="0"/>
          </a:p>
          <a:p>
            <a:pPr eaLnBrk="1" hangingPunct="1"/>
            <a:r>
              <a:rPr lang="en-US" altLang="en-US" dirty="0"/>
              <a:t>PHW’s management response is included at the end of the report</a:t>
            </a:r>
          </a:p>
          <a:p>
            <a:pPr marL="0" indent="0" eaLnBrk="1" hangingPunct="1">
              <a:buNone/>
            </a:pPr>
            <a:endParaRPr lang="en-US" altLang="en-US" dirty="0"/>
          </a:p>
          <a:p>
            <a:pPr eaLnBrk="1" hangingPunct="1"/>
            <a:r>
              <a:rPr lang="en-US" altLang="en-US" dirty="0"/>
              <a:t>Overall it’s a positive story and the Trust has started addressing many of the issues</a:t>
            </a:r>
          </a:p>
          <a:p>
            <a:pPr marL="0" indent="0" eaLnBrk="1" hangingPunct="1">
              <a:buNone/>
            </a:pPr>
            <a:endParaRPr lang="en-US" altLang="en-US" dirty="0"/>
          </a:p>
          <a:p>
            <a:pPr eaLnBrk="1" hangingPunct="1"/>
            <a:r>
              <a:rPr lang="en-US" altLang="en-US" dirty="0"/>
              <a:t>Important to consider the findings in the context of the pandemic </a:t>
            </a:r>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1763814531"/>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Overall conclusion</a:t>
            </a:r>
          </a:p>
        </p:txBody>
      </p:sp>
      <p:sp>
        <p:nvSpPr>
          <p:cNvPr id="6147" name="Rectangle 3"/>
          <p:cNvSpPr>
            <a:spLocks noGrp="1" noChangeArrowheads="1"/>
          </p:cNvSpPr>
          <p:nvPr>
            <p:ph type="body" idx="1"/>
          </p:nvPr>
        </p:nvSpPr>
        <p:spPr/>
        <p:txBody>
          <a:bodyPr/>
          <a:lstStyle/>
          <a:p>
            <a:pPr marL="0" indent="0" eaLnBrk="1" hangingPunct="1">
              <a:buNone/>
            </a:pPr>
            <a:endParaRPr lang="en-US" altLang="en-US" dirty="0"/>
          </a:p>
          <a:p>
            <a:pPr marL="0" indent="0" eaLnBrk="1" hangingPunct="1">
              <a:buNone/>
            </a:pPr>
            <a:r>
              <a:rPr lang="en-US" altLang="en-US" dirty="0"/>
              <a:t>The </a:t>
            </a:r>
            <a:r>
              <a:rPr lang="en-GB" altLang="en-US" dirty="0"/>
              <a:t>Trust is committed to improving its quality governance arrangements. Current arrangements are effective but could be better coordinated to ensure consistency and share learning. Better demographic information in GP records could significantly improve the Trust’s understanding of the equity of its screening services.</a:t>
            </a: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2474001721"/>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Strengths – Newborn Hearing Programme </a:t>
            </a:r>
          </a:p>
        </p:txBody>
      </p:sp>
      <p:sp>
        <p:nvSpPr>
          <p:cNvPr id="6147" name="Rectangle 3"/>
          <p:cNvSpPr>
            <a:spLocks noGrp="1" noChangeArrowheads="1"/>
          </p:cNvSpPr>
          <p:nvPr>
            <p:ph type="body" idx="1"/>
          </p:nvPr>
        </p:nvSpPr>
        <p:spPr/>
        <p:txBody>
          <a:bodyPr/>
          <a:lstStyle/>
          <a:p>
            <a:r>
              <a:rPr lang="en-US" altLang="en-US" dirty="0"/>
              <a:t>Effective arrangements in the Newborn Hearing Programme</a:t>
            </a:r>
          </a:p>
          <a:p>
            <a:r>
              <a:rPr lang="en-US" altLang="en-US" dirty="0"/>
              <a:t>Clear priorities for quality, safety and improvement which are reviewed regularly</a:t>
            </a:r>
          </a:p>
          <a:p>
            <a:r>
              <a:rPr lang="en-US" altLang="en-US" dirty="0"/>
              <a:t>Good arrangements to identify, monitor and escalate risks</a:t>
            </a:r>
          </a:p>
          <a:p>
            <a:r>
              <a:rPr lang="en-US" altLang="en-US" dirty="0"/>
              <a:t>Positive examples of improvement activity based on user and potential user feedback</a:t>
            </a:r>
          </a:p>
          <a:p>
            <a:r>
              <a:rPr lang="en-US" altLang="en-US" dirty="0"/>
              <a:t>Positive examples where clinical audits are chosen based on identified risks and learning shared </a:t>
            </a:r>
          </a:p>
          <a:p>
            <a:r>
              <a:rPr lang="en-US" altLang="en-US" dirty="0"/>
              <a:t>Good arrangements to collect user feedback – although there are opportunities to share learning beyond Screening and with users</a:t>
            </a:r>
          </a:p>
          <a:p>
            <a:r>
              <a:rPr lang="en-GB" altLang="en-US" dirty="0"/>
              <a:t>Good lines of accountability between the programme, screening division, the Business Executive Team, and the Quality, Safety, and Improvement Committee. </a:t>
            </a:r>
            <a:endParaRPr lang="en-US" altLang="en-US" dirty="0"/>
          </a:p>
          <a:p>
            <a:endParaRPr lang="en-US" altLang="en-US" dirty="0"/>
          </a:p>
          <a:p>
            <a:endParaRPr lang="en-US" altLang="en-US" dirty="0"/>
          </a:p>
          <a:p>
            <a:endParaRPr lang="en-US" altLang="en-US" dirty="0"/>
          </a:p>
          <a:p>
            <a:pPr marL="0" indent="0" eaLnBrk="1" hangingPunct="1">
              <a:buNone/>
            </a:pPr>
            <a:endParaRPr lang="en-US"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045513595"/>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Strengths: wider </a:t>
            </a:r>
            <a:r>
              <a:rPr lang="en-US" altLang="en-US" dirty="0" err="1"/>
              <a:t>organisation</a:t>
            </a:r>
            <a:r>
              <a:rPr lang="en-US" altLang="en-US" dirty="0"/>
              <a:t> </a:t>
            </a:r>
          </a:p>
        </p:txBody>
      </p:sp>
      <p:sp>
        <p:nvSpPr>
          <p:cNvPr id="6147" name="Rectangle 3"/>
          <p:cNvSpPr>
            <a:spLocks noGrp="1" noChangeArrowheads="1"/>
          </p:cNvSpPr>
          <p:nvPr>
            <p:ph type="body" idx="1"/>
          </p:nvPr>
        </p:nvSpPr>
        <p:spPr/>
        <p:txBody>
          <a:bodyPr/>
          <a:lstStyle/>
          <a:p>
            <a:r>
              <a:rPr lang="en-US" altLang="en-US" dirty="0"/>
              <a:t>The Trust demonstrates commitment to quality, safety and improvement by developing the Quality as a Business Strategy.</a:t>
            </a:r>
          </a:p>
          <a:p>
            <a:r>
              <a:rPr lang="en-US" altLang="en-US" dirty="0"/>
              <a:t>Overall good arrangements to identify and monitor risks via the Strategic and Corporate Risk Registers</a:t>
            </a:r>
          </a:p>
          <a:p>
            <a:r>
              <a:rPr lang="en-US" altLang="en-US" dirty="0"/>
              <a:t>We observed a positive, open, learning culture at Board and Committee level</a:t>
            </a:r>
          </a:p>
          <a:p>
            <a:r>
              <a:rPr lang="en-US" altLang="en-US" dirty="0"/>
              <a:t>Governance structures and processes generally support effective quality governance</a:t>
            </a:r>
          </a:p>
          <a:p>
            <a:r>
              <a:rPr lang="en-GB" altLang="en-US" dirty="0"/>
              <a:t>Clear information for scrutiny and assurance and good coverage of quality, safety, and improvement at operational, corporate and board level.</a:t>
            </a:r>
            <a:endParaRPr lang="en-US" altLang="en-US" dirty="0"/>
          </a:p>
          <a:p>
            <a:endParaRPr lang="en-US" altLang="en-US" dirty="0"/>
          </a:p>
          <a:p>
            <a:pPr marL="0" indent="0" eaLnBrk="1" hangingPunct="1">
              <a:buNone/>
            </a:pPr>
            <a:endParaRPr lang="en-US"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3396879981"/>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1: Equality Impacts Assessments</a:t>
            </a:r>
          </a:p>
        </p:txBody>
      </p:sp>
      <p:sp>
        <p:nvSpPr>
          <p:cNvPr id="6147" name="Rectangle 3"/>
          <p:cNvSpPr>
            <a:spLocks noGrp="1" noChangeArrowheads="1"/>
          </p:cNvSpPr>
          <p:nvPr>
            <p:ph type="body" idx="1"/>
          </p:nvPr>
        </p:nvSpPr>
        <p:spPr/>
        <p:txBody>
          <a:bodyPr/>
          <a:lstStyle/>
          <a:p>
            <a:pPr marL="0" indent="0" eaLnBrk="1" hangingPunct="1">
              <a:buNone/>
            </a:pPr>
            <a:r>
              <a:rPr lang="en-GB" altLang="en-US" dirty="0"/>
              <a:t>Weaknesses in the Trust’s approach to conducting, sharing, and responding to equality impact assessments limit its ability to deliver quality services that meet the needs of the population. </a:t>
            </a:r>
          </a:p>
          <a:p>
            <a:pPr marL="0" indent="0" eaLnBrk="1" hangingPunct="1">
              <a:buNone/>
            </a:pPr>
            <a:endParaRPr lang="en-GB" altLang="en-US" dirty="0"/>
          </a:p>
          <a:p>
            <a:pPr marL="0" indent="0" eaLnBrk="1" hangingPunct="1">
              <a:buNone/>
            </a:pPr>
            <a:endParaRPr lang="en-GB" altLang="en-US" dirty="0"/>
          </a:p>
          <a:p>
            <a:pPr marL="0" indent="0" eaLnBrk="1" hangingPunct="1">
              <a:buNone/>
            </a:pPr>
            <a:r>
              <a:rPr lang="en-GB" altLang="en-US" dirty="0"/>
              <a:t>The Trust should strengthen its approach to equality impact assessments</a:t>
            </a:r>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051842163"/>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2: Risk Management</a:t>
            </a:r>
          </a:p>
        </p:txBody>
      </p:sp>
      <p:sp>
        <p:nvSpPr>
          <p:cNvPr id="6147" name="Rectangle 3"/>
          <p:cNvSpPr>
            <a:spLocks noGrp="1" noChangeArrowheads="1"/>
          </p:cNvSpPr>
          <p:nvPr>
            <p:ph type="body" idx="1"/>
          </p:nvPr>
        </p:nvSpPr>
        <p:spPr/>
        <p:txBody>
          <a:bodyPr/>
          <a:lstStyle/>
          <a:p>
            <a:pPr marL="0" indent="0" eaLnBrk="1" hangingPunct="1">
              <a:buNone/>
            </a:pPr>
            <a:r>
              <a:rPr lang="en-GB" altLang="en-US" dirty="0"/>
              <a:t>The Trust does not have a clear picture of what operational risks are being carried in different parts of the business or how they are managed. Staff in some areas use different risk management software and resources are under pressure. </a:t>
            </a:r>
          </a:p>
          <a:p>
            <a:pPr marL="0" indent="0" eaLnBrk="1" hangingPunct="1">
              <a:buNone/>
            </a:pPr>
            <a:endParaRPr lang="en-GB" altLang="en-US" dirty="0"/>
          </a:p>
          <a:p>
            <a:pPr marL="0" indent="0" eaLnBrk="1" hangingPunct="1">
              <a:buNone/>
            </a:pPr>
            <a:endParaRPr lang="en-GB" altLang="en-US" dirty="0"/>
          </a:p>
          <a:p>
            <a:pPr marL="0" indent="0" eaLnBrk="1" hangingPunct="1">
              <a:buNone/>
            </a:pPr>
            <a:r>
              <a:rPr lang="en-GB" altLang="en-US" dirty="0"/>
              <a:t>The Trust should strengthen its risk management arrangements.</a:t>
            </a:r>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1877259076"/>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49275"/>
            <a:ext cx="5513388" cy="765175"/>
          </a:xfrm>
        </p:spPr>
        <p:txBody>
          <a:bodyPr/>
          <a:lstStyle/>
          <a:p>
            <a:pPr eaLnBrk="1" hangingPunct="1"/>
            <a:r>
              <a:rPr lang="en-US" altLang="en-US" dirty="0"/>
              <a:t>Recommendation 3: Clinical Audit</a:t>
            </a:r>
          </a:p>
        </p:txBody>
      </p:sp>
      <p:sp>
        <p:nvSpPr>
          <p:cNvPr id="6147" name="Rectangle 3"/>
          <p:cNvSpPr>
            <a:spLocks noGrp="1" noChangeArrowheads="1"/>
          </p:cNvSpPr>
          <p:nvPr>
            <p:ph type="body" idx="1"/>
          </p:nvPr>
        </p:nvSpPr>
        <p:spPr/>
        <p:txBody>
          <a:bodyPr/>
          <a:lstStyle/>
          <a:p>
            <a:pPr marL="0" indent="0" eaLnBrk="1" hangingPunct="1">
              <a:buNone/>
            </a:pPr>
            <a:r>
              <a:rPr lang="en-GB" altLang="en-US" sz="1800" dirty="0"/>
              <a:t>The Trust does not have central oversight on the quality and totality of its clinical audit programme. It does not have a clear picture of how well the programme links to quality and safety risks, key themes arising from the programme, or whether actions to address recommendations have been implemented. </a:t>
            </a:r>
          </a:p>
          <a:p>
            <a:pPr marL="0" indent="0" eaLnBrk="1" hangingPunct="1">
              <a:buNone/>
            </a:pPr>
            <a:endParaRPr lang="en-GB" altLang="en-US" sz="1800" dirty="0"/>
          </a:p>
          <a:p>
            <a:pPr marL="0" indent="0" eaLnBrk="1" hangingPunct="1">
              <a:buNone/>
            </a:pPr>
            <a:r>
              <a:rPr lang="en-GB" altLang="en-US" sz="1800" dirty="0"/>
              <a:t>The Trust should strengthen its clinical audit arrangements.</a:t>
            </a:r>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GB" altLang="en-US" dirty="0"/>
          </a:p>
          <a:p>
            <a:pPr marL="0" indent="0" eaLnBrk="1" hangingPunct="1">
              <a:buNone/>
            </a:pPr>
            <a:endParaRPr lang="en-US" altLang="en-US" dirty="0"/>
          </a:p>
          <a:p>
            <a:pPr eaLnBrk="1" hangingPunct="1"/>
            <a:endParaRPr lang="en-US" altLang="en-US" dirty="0"/>
          </a:p>
          <a:p>
            <a:pPr marL="0" indent="0" eaLnBrk="1" hangingPunct="1">
              <a:buNone/>
            </a:pPr>
            <a:endParaRPr lang="en-US" altLang="en-US" dirty="0"/>
          </a:p>
        </p:txBody>
      </p:sp>
    </p:spTree>
    <p:extLst>
      <p:ext uri="{BB962C8B-B14F-4D97-AF65-F5344CB8AC3E}">
        <p14:creationId xmlns:p14="http://schemas.microsoft.com/office/powerpoint/2010/main" val="3542900966"/>
      </p:ext>
    </p:extLst>
  </p:cSld>
  <p:clrMapOvr>
    <a:masterClrMapping/>
  </p:clrMapOvr>
  <p:transition spd="slow">
    <p:fade/>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owerpoint-white" id="{DE8DCB84-3D17-4EFD-BD46-FBA01DE0B4E2}" vid="{4845E393-2F39-48D8-81B4-28586680B09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328EA39C63354DA8092F1FF85EEE10" ma:contentTypeVersion="11" ma:contentTypeDescription="Create a new document." ma:contentTypeScope="" ma:versionID="5f64ae83a4c7da8706d40c65cc76ee4b">
  <xsd:schema xmlns:xsd="http://www.w3.org/2001/XMLSchema" xmlns:xs="http://www.w3.org/2001/XMLSchema" xmlns:p="http://schemas.microsoft.com/office/2006/metadata/properties" xmlns:ns2="5ad62874-7a0e-43e9-8787-2265d9153508" targetNamespace="http://schemas.microsoft.com/office/2006/metadata/properties" ma:root="true" ma:fieldsID="c5ad7f29580580ec633b2063e2831b1a" ns2:_="">
    <xsd:import namespace="5ad62874-7a0e-43e9-8787-2265d915350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d62874-7a0e-43e9-8787-2265d91535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F81997-B8B2-499E-AE15-D87B08B231CC}">
  <ds:schemaRefs>
    <ds:schemaRef ds:uri="http://schemas.microsoft.com/sharepoint/v3/contenttype/forms"/>
  </ds:schemaRefs>
</ds:datastoreItem>
</file>

<file path=customXml/itemProps2.xml><?xml version="1.0" encoding="utf-8"?>
<ds:datastoreItem xmlns:ds="http://schemas.openxmlformats.org/officeDocument/2006/customXml" ds:itemID="{7CA654D6-E8D6-4AB4-B9B6-EC27D9DF4C84}">
  <ds:schemaRefs>
    <ds:schemaRef ds:uri="http://schemas.microsoft.com/office/2006/documentManagement/types"/>
    <ds:schemaRef ds:uri="http://schemas.microsoft.com/office/infopath/2007/PartnerControls"/>
    <ds:schemaRef ds:uri="5ad62874-7a0e-43e9-8787-2265d9153508"/>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A845A2F-4253-4A88-849E-5C31ECDF7A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d62874-7a0e-43e9-8787-2265d91535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powerpoint-white</Template>
  <TotalTime>226</TotalTime>
  <Words>751</Words>
  <Application>Microsoft Office PowerPoint</Application>
  <PresentationFormat>On-screen Show (4:3)</PresentationFormat>
  <Paragraphs>100</Paragraphs>
  <Slides>13</Slides>
  <Notes>13</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Default Design</vt:lpstr>
      <vt:lpstr>Review of Quality Governance Arrangements at PHW</vt:lpstr>
      <vt:lpstr>Audit approach</vt:lpstr>
      <vt:lpstr>Making sense of the findings</vt:lpstr>
      <vt:lpstr>Overall conclusion</vt:lpstr>
      <vt:lpstr>Strengths – Newborn Hearing Programme </vt:lpstr>
      <vt:lpstr>Strengths: wider organisation </vt:lpstr>
      <vt:lpstr>Recommendation 1: Equality Impacts Assessments</vt:lpstr>
      <vt:lpstr>Recommendation 2: Risk Management</vt:lpstr>
      <vt:lpstr>Recommendation 3: Clinical Audit</vt:lpstr>
      <vt:lpstr>Recommendation 4: Staff appraisals and training</vt:lpstr>
      <vt:lpstr>Recommendation 5: policies and procedures</vt:lpstr>
      <vt:lpstr>Recommendation 6: service user and staff feedback</vt:lpstr>
      <vt:lpstr>Recommendation 7: sub groups of QSIC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Verity Winn</dc:creator>
  <cp:keywords>PowerPoint; presentation; internal</cp:keywords>
  <cp:lastModifiedBy>Verity Winn</cp:lastModifiedBy>
  <cp:revision>1</cp:revision>
  <dcterms:created xsi:type="dcterms:W3CDTF">2022-06-20T12:10:54Z</dcterms:created>
  <dcterms:modified xsi:type="dcterms:W3CDTF">2022-07-18T09:22:54Z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0x0101003B328EA39C63354DA8092F1FF85EEE10</vt:lpwstr>
  </property>
  <property fmtid="{D5CDD505-2E9C-101B-9397-08002B2CF9AE}" pid="3" name="Order">
    <vt:r8>2818600</vt:r8>
  </property>
</Properties>
</file>