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handoutMasterIdLst>
    <p:handoutMasterId r:id="rId30"/>
  </p:handoutMasterIdLst>
  <p:sldIdLst>
    <p:sldId id="260" r:id="rId5"/>
    <p:sldId id="288" r:id="rId6"/>
    <p:sldId id="289" r:id="rId7"/>
    <p:sldId id="291" r:id="rId8"/>
    <p:sldId id="293" r:id="rId9"/>
    <p:sldId id="266" r:id="rId10"/>
    <p:sldId id="286" r:id="rId11"/>
    <p:sldId id="283" r:id="rId12"/>
    <p:sldId id="277" r:id="rId13"/>
    <p:sldId id="278" r:id="rId14"/>
    <p:sldId id="279" r:id="rId15"/>
    <p:sldId id="280" r:id="rId16"/>
    <p:sldId id="296" r:id="rId17"/>
    <p:sldId id="297" r:id="rId18"/>
    <p:sldId id="298" r:id="rId19"/>
    <p:sldId id="299" r:id="rId20"/>
    <p:sldId id="300" r:id="rId21"/>
    <p:sldId id="301" r:id="rId22"/>
    <p:sldId id="302" r:id="rId23"/>
    <p:sldId id="303" r:id="rId24"/>
    <p:sldId id="304" r:id="rId25"/>
    <p:sldId id="285" r:id="rId26"/>
    <p:sldId id="295" r:id="rId27"/>
    <p:sldId id="305" r:id="rId2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Ashill (Public Health Wales - No. 2 Capital Quarter)" initials="KA(HW-N2CQ" lastIdx="2" clrIdx="0">
    <p:extLst>
      <p:ext uri="{19B8F6BF-5375-455C-9EA6-DF929625EA0E}">
        <p15:presenceInfo xmlns:p15="http://schemas.microsoft.com/office/powerpoint/2012/main" userId="S-1-5-21-978635462-3828570294-627434887-8621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a:srgbClr val="9DC3E6"/>
    <a:srgbClr val="F4B183"/>
    <a:srgbClr val="FFBA75"/>
    <a:srgbClr val="F9C402"/>
    <a:srgbClr val="ED7D31"/>
    <a:srgbClr val="324F82"/>
    <a:srgbClr val="E9EEF7"/>
    <a:srgbClr val="28B8CE"/>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59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yne Jepson (Public Health Wales - No. 2 Capital Quarter)" userId="14ef6414-de57-49fc-8180-75c14fe3607b" providerId="ADAL" clId="{36EBE08B-42C3-45A4-A333-B3A39D274886}"/>
    <pc:docChg chg="custSel modSld">
      <pc:chgData name="Wayne Jepson (Public Health Wales - No. 2 Capital Quarter)" userId="14ef6414-de57-49fc-8180-75c14fe3607b" providerId="ADAL" clId="{36EBE08B-42C3-45A4-A333-B3A39D274886}" dt="2022-07-14T13:58:03.540" v="142" actId="20577"/>
      <pc:docMkLst>
        <pc:docMk/>
      </pc:docMkLst>
      <pc:sldChg chg="modSp mod">
        <pc:chgData name="Wayne Jepson (Public Health Wales - No. 2 Capital Quarter)" userId="14ef6414-de57-49fc-8180-75c14fe3607b" providerId="ADAL" clId="{36EBE08B-42C3-45A4-A333-B3A39D274886}" dt="2022-07-14T13:58:03.540" v="142" actId="20577"/>
        <pc:sldMkLst>
          <pc:docMk/>
          <pc:sldMk cId="1434581024" sldId="305"/>
        </pc:sldMkLst>
        <pc:spChg chg="mod">
          <ac:chgData name="Wayne Jepson (Public Health Wales - No. 2 Capital Quarter)" userId="14ef6414-de57-49fc-8180-75c14fe3607b" providerId="ADAL" clId="{36EBE08B-42C3-45A4-A333-B3A39D274886}" dt="2022-07-14T13:58:03.540" v="142" actId="20577"/>
          <ac:spMkLst>
            <pc:docMk/>
            <pc:sldMk cId="1434581024" sldId="305"/>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53A261-31D6-4099-9F11-2B601FAC275E}" type="doc">
      <dgm:prSet loTypeId="urn:microsoft.com/office/officeart/2008/layout/HalfCircleOrganizationChart" loCatId="hierarchy" qsTypeId="urn:microsoft.com/office/officeart/2005/8/quickstyle/simple1" qsCatId="simple" csTypeId="urn:microsoft.com/office/officeart/2005/8/colors/colorful2" csCatId="colorful" phldr="1"/>
      <dgm:spPr/>
      <dgm:t>
        <a:bodyPr/>
        <a:lstStyle/>
        <a:p>
          <a:endParaRPr lang="en-GB"/>
        </a:p>
      </dgm:t>
    </dgm:pt>
    <dgm:pt modelId="{0913863B-FAFF-40C3-8777-BA816BF0536D}">
      <dgm:prSet phldrT="[Text]"/>
      <dgm:spPr/>
      <dgm:t>
        <a:bodyPr/>
        <a:lstStyle/>
        <a:p>
          <a:r>
            <a:rPr lang="en-GB"/>
            <a:t>Public Health Wales</a:t>
          </a:r>
        </a:p>
      </dgm:t>
    </dgm:pt>
    <dgm:pt modelId="{0FC985E3-A51C-4644-B3F6-BAB4D88CB81B}" type="parTrans" cxnId="{29A21AE2-B701-4EB7-9180-6F9AA5C06EDD}">
      <dgm:prSet/>
      <dgm:spPr/>
      <dgm:t>
        <a:bodyPr/>
        <a:lstStyle/>
        <a:p>
          <a:endParaRPr lang="en-GB"/>
        </a:p>
      </dgm:t>
    </dgm:pt>
    <dgm:pt modelId="{57597F1A-5D38-4BD2-8C8F-770AE88672AD}" type="sibTrans" cxnId="{29A21AE2-B701-4EB7-9180-6F9AA5C06EDD}">
      <dgm:prSet/>
      <dgm:spPr/>
      <dgm:t>
        <a:bodyPr/>
        <a:lstStyle/>
        <a:p>
          <a:endParaRPr lang="en-GB"/>
        </a:p>
      </dgm:t>
    </dgm:pt>
    <dgm:pt modelId="{D832C557-4AA5-4015-8CA1-D14A91FFF11E}">
      <dgm:prSet phldrT="[Text]"/>
      <dgm:spPr/>
      <dgm:t>
        <a:bodyPr/>
        <a:lstStyle/>
        <a:p>
          <a:r>
            <a:rPr lang="en-GB"/>
            <a:t>Screening Division</a:t>
          </a:r>
        </a:p>
      </dgm:t>
    </dgm:pt>
    <dgm:pt modelId="{FCBA655C-4535-4FF1-BCCB-804C65DB8B49}" type="parTrans" cxnId="{121B8BA2-C0AA-4687-8C4D-0BE7A55239E3}">
      <dgm:prSet/>
      <dgm:spPr/>
      <dgm:t>
        <a:bodyPr/>
        <a:lstStyle/>
        <a:p>
          <a:endParaRPr lang="en-GB"/>
        </a:p>
      </dgm:t>
    </dgm:pt>
    <dgm:pt modelId="{0B28969C-8C8C-4816-9882-F820D1500296}" type="sibTrans" cxnId="{121B8BA2-C0AA-4687-8C4D-0BE7A55239E3}">
      <dgm:prSet/>
      <dgm:spPr/>
      <dgm:t>
        <a:bodyPr/>
        <a:lstStyle/>
        <a:p>
          <a:endParaRPr lang="en-GB"/>
        </a:p>
      </dgm:t>
    </dgm:pt>
    <dgm:pt modelId="{4CBE15F6-620D-4CAA-B71F-10F4F1FE6394}">
      <dgm:prSet phldrT="[Text]"/>
      <dgm:spPr/>
      <dgm:t>
        <a:bodyPr/>
        <a:lstStyle/>
        <a:p>
          <a:r>
            <a:rPr lang="en-GB"/>
            <a:t>Bowel</a:t>
          </a:r>
        </a:p>
      </dgm:t>
    </dgm:pt>
    <dgm:pt modelId="{E7534D99-27D9-4BAB-86F2-40F49694764F}" type="parTrans" cxnId="{137D2ED1-ABCB-42D0-BDC4-E2D3293045DD}">
      <dgm:prSet/>
      <dgm:spPr/>
      <dgm:t>
        <a:bodyPr/>
        <a:lstStyle/>
        <a:p>
          <a:endParaRPr lang="en-GB"/>
        </a:p>
      </dgm:t>
    </dgm:pt>
    <dgm:pt modelId="{4DA892C7-AA06-4D49-B047-F8DB49F03EBB}" type="sibTrans" cxnId="{137D2ED1-ABCB-42D0-BDC4-E2D3293045DD}">
      <dgm:prSet/>
      <dgm:spPr/>
      <dgm:t>
        <a:bodyPr/>
        <a:lstStyle/>
        <a:p>
          <a:endParaRPr lang="en-GB"/>
        </a:p>
      </dgm:t>
    </dgm:pt>
    <dgm:pt modelId="{D17F8C92-BD30-49D4-A25C-40F81DEE8730}">
      <dgm:prSet phldrT="[Text]"/>
      <dgm:spPr/>
      <dgm:t>
        <a:bodyPr/>
        <a:lstStyle/>
        <a:p>
          <a:r>
            <a:rPr lang="en-GB"/>
            <a:t>Diabetic Eye</a:t>
          </a:r>
        </a:p>
      </dgm:t>
    </dgm:pt>
    <dgm:pt modelId="{64DE1CA9-D2B6-4A42-87D1-5B790EAB099B}" type="parTrans" cxnId="{DAD52606-DA26-467C-8F50-AB4AA662BF42}">
      <dgm:prSet/>
      <dgm:spPr/>
      <dgm:t>
        <a:bodyPr/>
        <a:lstStyle/>
        <a:p>
          <a:endParaRPr lang="en-GB"/>
        </a:p>
      </dgm:t>
    </dgm:pt>
    <dgm:pt modelId="{9C668008-6D50-4048-8C4D-D18287478DEA}" type="sibTrans" cxnId="{DAD52606-DA26-467C-8F50-AB4AA662BF42}">
      <dgm:prSet/>
      <dgm:spPr/>
      <dgm:t>
        <a:bodyPr/>
        <a:lstStyle/>
        <a:p>
          <a:endParaRPr lang="en-GB"/>
        </a:p>
      </dgm:t>
    </dgm:pt>
    <dgm:pt modelId="{738609D7-16E0-46AA-B66F-58FD05E1BEB9}">
      <dgm:prSet phldrT="[Text]"/>
      <dgm:spPr/>
      <dgm:t>
        <a:bodyPr/>
        <a:lstStyle/>
        <a:p>
          <a:r>
            <a:rPr lang="en-GB"/>
            <a:t>Improvement Cymru</a:t>
          </a:r>
        </a:p>
      </dgm:t>
    </dgm:pt>
    <dgm:pt modelId="{8332FC7D-E79C-448A-A1B5-84C135DB808D}" type="parTrans" cxnId="{63E62A12-F694-4E2F-B16A-EFB7C2618F72}">
      <dgm:prSet/>
      <dgm:spPr/>
      <dgm:t>
        <a:bodyPr/>
        <a:lstStyle/>
        <a:p>
          <a:endParaRPr lang="en-GB"/>
        </a:p>
      </dgm:t>
    </dgm:pt>
    <dgm:pt modelId="{EA9F6BB5-8617-421A-9B16-8059834F6C92}" type="sibTrans" cxnId="{63E62A12-F694-4E2F-B16A-EFB7C2618F72}">
      <dgm:prSet/>
      <dgm:spPr/>
      <dgm:t>
        <a:bodyPr/>
        <a:lstStyle/>
        <a:p>
          <a:endParaRPr lang="en-GB"/>
        </a:p>
      </dgm:t>
    </dgm:pt>
    <dgm:pt modelId="{1A9B8885-0D33-49D9-9C1C-AB3A34EABB1C}">
      <dgm:prSet phldrT="[Text]"/>
      <dgm:spPr/>
      <dgm:t>
        <a:bodyPr/>
        <a:lstStyle/>
        <a:p>
          <a:r>
            <a:rPr lang="en-GB"/>
            <a:t>Ad Hoc</a:t>
          </a:r>
        </a:p>
      </dgm:t>
    </dgm:pt>
    <dgm:pt modelId="{F1E6B1E9-DDD5-4A25-8CF3-33E7AFAAE290}" type="parTrans" cxnId="{41665A53-5CA1-4464-9616-994107B59DDB}">
      <dgm:prSet/>
      <dgm:spPr/>
      <dgm:t>
        <a:bodyPr/>
        <a:lstStyle/>
        <a:p>
          <a:endParaRPr lang="en-GB"/>
        </a:p>
      </dgm:t>
    </dgm:pt>
    <dgm:pt modelId="{99BE0BA7-DFC0-4915-A23D-863826EF2BC4}" type="sibTrans" cxnId="{41665A53-5CA1-4464-9616-994107B59DDB}">
      <dgm:prSet/>
      <dgm:spPr/>
      <dgm:t>
        <a:bodyPr/>
        <a:lstStyle/>
        <a:p>
          <a:endParaRPr lang="en-GB"/>
        </a:p>
      </dgm:t>
    </dgm:pt>
    <dgm:pt modelId="{F8CB366C-EA5C-4C11-8626-49F404823D97}">
      <dgm:prSet phldrT="[Text]"/>
      <dgm:spPr/>
      <dgm:t>
        <a:bodyPr/>
        <a:lstStyle/>
        <a:p>
          <a:r>
            <a:rPr lang="en-GB"/>
            <a:t>DESW (North)</a:t>
          </a:r>
        </a:p>
      </dgm:t>
    </dgm:pt>
    <dgm:pt modelId="{231D9813-8ABA-4B9C-9FAA-19894F540CB9}" type="parTrans" cxnId="{D82F3F6B-5EF6-4C83-AE49-1918360C4BD0}">
      <dgm:prSet/>
      <dgm:spPr/>
      <dgm:t>
        <a:bodyPr/>
        <a:lstStyle/>
        <a:p>
          <a:endParaRPr lang="en-GB"/>
        </a:p>
      </dgm:t>
    </dgm:pt>
    <dgm:pt modelId="{802772A8-413B-4E40-B6D4-2CB4AEFCEEDB}" type="sibTrans" cxnId="{D82F3F6B-5EF6-4C83-AE49-1918360C4BD0}">
      <dgm:prSet/>
      <dgm:spPr/>
      <dgm:t>
        <a:bodyPr/>
        <a:lstStyle/>
        <a:p>
          <a:endParaRPr lang="en-GB"/>
        </a:p>
      </dgm:t>
    </dgm:pt>
    <dgm:pt modelId="{2E853A28-9985-40C9-AC28-3811849B2756}">
      <dgm:prSet phldrT="[Text]"/>
      <dgm:spPr/>
      <dgm:t>
        <a:bodyPr/>
        <a:lstStyle/>
        <a:p>
          <a:r>
            <a:rPr lang="en-GB"/>
            <a:t>Mid Wales</a:t>
          </a:r>
        </a:p>
      </dgm:t>
    </dgm:pt>
    <dgm:pt modelId="{760709ED-A0C6-442D-B6F6-DFA9DFF17B4A}" type="parTrans" cxnId="{53648FA2-47D2-4798-88E6-0442F44082E9}">
      <dgm:prSet/>
      <dgm:spPr/>
      <dgm:t>
        <a:bodyPr/>
        <a:lstStyle/>
        <a:p>
          <a:endParaRPr lang="en-GB"/>
        </a:p>
      </dgm:t>
    </dgm:pt>
    <dgm:pt modelId="{973BC786-4798-4C21-92F3-6848C0B5A827}" type="sibTrans" cxnId="{53648FA2-47D2-4798-88E6-0442F44082E9}">
      <dgm:prSet/>
      <dgm:spPr/>
      <dgm:t>
        <a:bodyPr/>
        <a:lstStyle/>
        <a:p>
          <a:endParaRPr lang="en-GB"/>
        </a:p>
      </dgm:t>
    </dgm:pt>
    <dgm:pt modelId="{62771B39-E299-45EA-9F84-20BB3DCA5D31}">
      <dgm:prSet/>
      <dgm:spPr/>
      <dgm:t>
        <a:bodyPr/>
        <a:lstStyle/>
        <a:p>
          <a:r>
            <a:rPr lang="en-GB"/>
            <a:t>DESW (South West)</a:t>
          </a:r>
        </a:p>
      </dgm:t>
    </dgm:pt>
    <dgm:pt modelId="{0EFD5A1E-F410-4336-A689-6BFC10F3C5EF}" type="parTrans" cxnId="{90C2768B-2F42-4576-A959-B29E96F5316B}">
      <dgm:prSet/>
      <dgm:spPr/>
      <dgm:t>
        <a:bodyPr/>
        <a:lstStyle/>
        <a:p>
          <a:endParaRPr lang="en-GB"/>
        </a:p>
      </dgm:t>
    </dgm:pt>
    <dgm:pt modelId="{0C68007B-CFEC-4771-9207-904264C9B030}" type="sibTrans" cxnId="{90C2768B-2F42-4576-A959-B29E96F5316B}">
      <dgm:prSet/>
      <dgm:spPr/>
      <dgm:t>
        <a:bodyPr/>
        <a:lstStyle/>
        <a:p>
          <a:endParaRPr lang="en-GB"/>
        </a:p>
      </dgm:t>
    </dgm:pt>
    <dgm:pt modelId="{D8FB8D32-1B97-4041-8375-E7CAE71AFFBA}" type="pres">
      <dgm:prSet presAssocID="{2953A261-31D6-4099-9F11-2B601FAC275E}" presName="Name0" presStyleCnt="0">
        <dgm:presLayoutVars>
          <dgm:orgChart val="1"/>
          <dgm:chPref val="1"/>
          <dgm:dir/>
          <dgm:animOne val="branch"/>
          <dgm:animLvl val="lvl"/>
          <dgm:resizeHandles/>
        </dgm:presLayoutVars>
      </dgm:prSet>
      <dgm:spPr/>
      <dgm:t>
        <a:bodyPr/>
        <a:lstStyle/>
        <a:p>
          <a:endParaRPr lang="en-US"/>
        </a:p>
      </dgm:t>
    </dgm:pt>
    <dgm:pt modelId="{DB505C64-8C23-42FC-A38C-45BE43791846}" type="pres">
      <dgm:prSet presAssocID="{0913863B-FAFF-40C3-8777-BA816BF0536D}" presName="hierRoot1" presStyleCnt="0">
        <dgm:presLayoutVars>
          <dgm:hierBranch val="init"/>
        </dgm:presLayoutVars>
      </dgm:prSet>
      <dgm:spPr/>
    </dgm:pt>
    <dgm:pt modelId="{C6AF7DF5-994C-4FF3-A623-026230C2EA2A}" type="pres">
      <dgm:prSet presAssocID="{0913863B-FAFF-40C3-8777-BA816BF0536D}" presName="rootComposite1" presStyleCnt="0"/>
      <dgm:spPr/>
    </dgm:pt>
    <dgm:pt modelId="{9ECED662-0DBF-4426-9EA3-E03914D7FDBB}" type="pres">
      <dgm:prSet presAssocID="{0913863B-FAFF-40C3-8777-BA816BF0536D}" presName="rootText1" presStyleLbl="alignAcc1" presStyleIdx="0" presStyleCnt="0">
        <dgm:presLayoutVars>
          <dgm:chPref val="3"/>
        </dgm:presLayoutVars>
      </dgm:prSet>
      <dgm:spPr/>
      <dgm:t>
        <a:bodyPr/>
        <a:lstStyle/>
        <a:p>
          <a:endParaRPr lang="en-US"/>
        </a:p>
      </dgm:t>
    </dgm:pt>
    <dgm:pt modelId="{1D56D35E-C4BA-4DBB-B306-E34431424656}" type="pres">
      <dgm:prSet presAssocID="{0913863B-FAFF-40C3-8777-BA816BF0536D}" presName="topArc1" presStyleLbl="parChTrans1D1" presStyleIdx="0" presStyleCnt="18"/>
      <dgm:spPr/>
    </dgm:pt>
    <dgm:pt modelId="{6EBE0C74-01B5-47E7-897C-881D02064BD4}" type="pres">
      <dgm:prSet presAssocID="{0913863B-FAFF-40C3-8777-BA816BF0536D}" presName="bottomArc1" presStyleLbl="parChTrans1D1" presStyleIdx="1" presStyleCnt="18"/>
      <dgm:spPr/>
    </dgm:pt>
    <dgm:pt modelId="{06B4178C-E31A-4F69-9B91-F8A6356AAC5A}" type="pres">
      <dgm:prSet presAssocID="{0913863B-FAFF-40C3-8777-BA816BF0536D}" presName="topConnNode1" presStyleLbl="node1" presStyleIdx="0" presStyleCnt="0"/>
      <dgm:spPr/>
      <dgm:t>
        <a:bodyPr/>
        <a:lstStyle/>
        <a:p>
          <a:endParaRPr lang="en-US"/>
        </a:p>
      </dgm:t>
    </dgm:pt>
    <dgm:pt modelId="{6772252D-CF82-4A8C-8345-C018DF44BC75}" type="pres">
      <dgm:prSet presAssocID="{0913863B-FAFF-40C3-8777-BA816BF0536D}" presName="hierChild2" presStyleCnt="0"/>
      <dgm:spPr/>
    </dgm:pt>
    <dgm:pt modelId="{0483BA7E-7F70-404D-A899-FA5327B581C0}" type="pres">
      <dgm:prSet presAssocID="{FCBA655C-4535-4FF1-BCCB-804C65DB8B49}" presName="Name28" presStyleLbl="parChTrans1D2" presStyleIdx="0" presStyleCnt="2"/>
      <dgm:spPr/>
      <dgm:t>
        <a:bodyPr/>
        <a:lstStyle/>
        <a:p>
          <a:endParaRPr lang="en-US"/>
        </a:p>
      </dgm:t>
    </dgm:pt>
    <dgm:pt modelId="{C5F5B9BC-7DA9-4E57-8BBA-B04C74028616}" type="pres">
      <dgm:prSet presAssocID="{D832C557-4AA5-4015-8CA1-D14A91FFF11E}" presName="hierRoot2" presStyleCnt="0">
        <dgm:presLayoutVars>
          <dgm:hierBranch val="init"/>
        </dgm:presLayoutVars>
      </dgm:prSet>
      <dgm:spPr/>
    </dgm:pt>
    <dgm:pt modelId="{809D7964-4BE6-4BD0-A460-DB19E87EDBDF}" type="pres">
      <dgm:prSet presAssocID="{D832C557-4AA5-4015-8CA1-D14A91FFF11E}" presName="rootComposite2" presStyleCnt="0"/>
      <dgm:spPr/>
    </dgm:pt>
    <dgm:pt modelId="{9C6167AF-A7A8-4413-83F8-A5F2AE223449}" type="pres">
      <dgm:prSet presAssocID="{D832C557-4AA5-4015-8CA1-D14A91FFF11E}" presName="rootText2" presStyleLbl="alignAcc1" presStyleIdx="0" presStyleCnt="0">
        <dgm:presLayoutVars>
          <dgm:chPref val="3"/>
        </dgm:presLayoutVars>
      </dgm:prSet>
      <dgm:spPr/>
      <dgm:t>
        <a:bodyPr/>
        <a:lstStyle/>
        <a:p>
          <a:endParaRPr lang="en-US"/>
        </a:p>
      </dgm:t>
    </dgm:pt>
    <dgm:pt modelId="{66C9A157-31C2-4E8A-A64D-891A1243B1E8}" type="pres">
      <dgm:prSet presAssocID="{D832C557-4AA5-4015-8CA1-D14A91FFF11E}" presName="topArc2" presStyleLbl="parChTrans1D1" presStyleIdx="2" presStyleCnt="18"/>
      <dgm:spPr/>
    </dgm:pt>
    <dgm:pt modelId="{5CBE4684-C6D3-42B3-9BB4-28C651BB1CB2}" type="pres">
      <dgm:prSet presAssocID="{D832C557-4AA5-4015-8CA1-D14A91FFF11E}" presName="bottomArc2" presStyleLbl="parChTrans1D1" presStyleIdx="3" presStyleCnt="18"/>
      <dgm:spPr/>
    </dgm:pt>
    <dgm:pt modelId="{8E9051CD-CE3B-4AB1-AE2A-D4ED6DCAB93F}" type="pres">
      <dgm:prSet presAssocID="{D832C557-4AA5-4015-8CA1-D14A91FFF11E}" presName="topConnNode2" presStyleLbl="node2" presStyleIdx="0" presStyleCnt="0"/>
      <dgm:spPr/>
      <dgm:t>
        <a:bodyPr/>
        <a:lstStyle/>
        <a:p>
          <a:endParaRPr lang="en-US"/>
        </a:p>
      </dgm:t>
    </dgm:pt>
    <dgm:pt modelId="{7D6D6618-A922-4AD2-848D-F86E2BA78793}" type="pres">
      <dgm:prSet presAssocID="{D832C557-4AA5-4015-8CA1-D14A91FFF11E}" presName="hierChild4" presStyleCnt="0"/>
      <dgm:spPr/>
    </dgm:pt>
    <dgm:pt modelId="{432B5695-BD90-493F-8A89-7C40E7CD2672}" type="pres">
      <dgm:prSet presAssocID="{E7534D99-27D9-4BAB-86F2-40F49694764F}" presName="Name28" presStyleLbl="parChTrans1D3" presStyleIdx="0" presStyleCnt="3"/>
      <dgm:spPr/>
      <dgm:t>
        <a:bodyPr/>
        <a:lstStyle/>
        <a:p>
          <a:endParaRPr lang="en-US"/>
        </a:p>
      </dgm:t>
    </dgm:pt>
    <dgm:pt modelId="{A44A3E91-F037-44F6-BDAB-F5C5C8DBBC80}" type="pres">
      <dgm:prSet presAssocID="{4CBE15F6-620D-4CAA-B71F-10F4F1FE6394}" presName="hierRoot2" presStyleCnt="0">
        <dgm:presLayoutVars>
          <dgm:hierBranch val="init"/>
        </dgm:presLayoutVars>
      </dgm:prSet>
      <dgm:spPr/>
    </dgm:pt>
    <dgm:pt modelId="{B70FCAC7-A76B-45AD-9E13-F3452B23EBF8}" type="pres">
      <dgm:prSet presAssocID="{4CBE15F6-620D-4CAA-B71F-10F4F1FE6394}" presName="rootComposite2" presStyleCnt="0"/>
      <dgm:spPr/>
    </dgm:pt>
    <dgm:pt modelId="{D7FBFD37-6666-4F12-9280-2910A00CEA01}" type="pres">
      <dgm:prSet presAssocID="{4CBE15F6-620D-4CAA-B71F-10F4F1FE6394}" presName="rootText2" presStyleLbl="alignAcc1" presStyleIdx="0" presStyleCnt="0">
        <dgm:presLayoutVars>
          <dgm:chPref val="3"/>
        </dgm:presLayoutVars>
      </dgm:prSet>
      <dgm:spPr/>
      <dgm:t>
        <a:bodyPr/>
        <a:lstStyle/>
        <a:p>
          <a:endParaRPr lang="en-US"/>
        </a:p>
      </dgm:t>
    </dgm:pt>
    <dgm:pt modelId="{9A6ECE79-A08A-47CC-A3C1-D6AB7F5ED60D}" type="pres">
      <dgm:prSet presAssocID="{4CBE15F6-620D-4CAA-B71F-10F4F1FE6394}" presName="topArc2" presStyleLbl="parChTrans1D1" presStyleIdx="4" presStyleCnt="18"/>
      <dgm:spPr/>
    </dgm:pt>
    <dgm:pt modelId="{7066B5F7-742D-4399-8DA2-1EF18368DD40}" type="pres">
      <dgm:prSet presAssocID="{4CBE15F6-620D-4CAA-B71F-10F4F1FE6394}" presName="bottomArc2" presStyleLbl="parChTrans1D1" presStyleIdx="5" presStyleCnt="18"/>
      <dgm:spPr/>
    </dgm:pt>
    <dgm:pt modelId="{E585EA11-DBB9-44D7-8967-1219768D5475}" type="pres">
      <dgm:prSet presAssocID="{4CBE15F6-620D-4CAA-B71F-10F4F1FE6394}" presName="topConnNode2" presStyleLbl="node3" presStyleIdx="0" presStyleCnt="0"/>
      <dgm:spPr/>
      <dgm:t>
        <a:bodyPr/>
        <a:lstStyle/>
        <a:p>
          <a:endParaRPr lang="en-US"/>
        </a:p>
      </dgm:t>
    </dgm:pt>
    <dgm:pt modelId="{E399D01B-2E66-4AC1-8DAC-8F6E5E5253D9}" type="pres">
      <dgm:prSet presAssocID="{4CBE15F6-620D-4CAA-B71F-10F4F1FE6394}" presName="hierChild4" presStyleCnt="0"/>
      <dgm:spPr/>
    </dgm:pt>
    <dgm:pt modelId="{0EB535A8-8EC4-48C6-B5FB-B1F580766B66}" type="pres">
      <dgm:prSet presAssocID="{760709ED-A0C6-442D-B6F6-DFA9DFF17B4A}" presName="Name28" presStyleLbl="parChTrans1D4" presStyleIdx="0" presStyleCnt="3"/>
      <dgm:spPr/>
      <dgm:t>
        <a:bodyPr/>
        <a:lstStyle/>
        <a:p>
          <a:endParaRPr lang="en-US"/>
        </a:p>
      </dgm:t>
    </dgm:pt>
    <dgm:pt modelId="{D2849224-315D-42B8-BD96-C83BDDA500C2}" type="pres">
      <dgm:prSet presAssocID="{2E853A28-9985-40C9-AC28-3811849B2756}" presName="hierRoot2" presStyleCnt="0">
        <dgm:presLayoutVars>
          <dgm:hierBranch val="init"/>
        </dgm:presLayoutVars>
      </dgm:prSet>
      <dgm:spPr/>
    </dgm:pt>
    <dgm:pt modelId="{8C7EAB06-67D3-42AE-A784-7D3F8F174B9F}" type="pres">
      <dgm:prSet presAssocID="{2E853A28-9985-40C9-AC28-3811849B2756}" presName="rootComposite2" presStyleCnt="0"/>
      <dgm:spPr/>
    </dgm:pt>
    <dgm:pt modelId="{F9338F04-1A3A-409C-8DFE-B9A92536280D}" type="pres">
      <dgm:prSet presAssocID="{2E853A28-9985-40C9-AC28-3811849B2756}" presName="rootText2" presStyleLbl="alignAcc1" presStyleIdx="0" presStyleCnt="0">
        <dgm:presLayoutVars>
          <dgm:chPref val="3"/>
        </dgm:presLayoutVars>
      </dgm:prSet>
      <dgm:spPr/>
      <dgm:t>
        <a:bodyPr/>
        <a:lstStyle/>
        <a:p>
          <a:endParaRPr lang="en-US"/>
        </a:p>
      </dgm:t>
    </dgm:pt>
    <dgm:pt modelId="{83C9C8F5-728B-42E1-BE17-2271C7C50540}" type="pres">
      <dgm:prSet presAssocID="{2E853A28-9985-40C9-AC28-3811849B2756}" presName="topArc2" presStyleLbl="parChTrans1D1" presStyleIdx="6" presStyleCnt="18"/>
      <dgm:spPr/>
    </dgm:pt>
    <dgm:pt modelId="{3CC83CF3-47AA-4E9D-A4DA-6CDA8F149792}" type="pres">
      <dgm:prSet presAssocID="{2E853A28-9985-40C9-AC28-3811849B2756}" presName="bottomArc2" presStyleLbl="parChTrans1D1" presStyleIdx="7" presStyleCnt="18"/>
      <dgm:spPr/>
    </dgm:pt>
    <dgm:pt modelId="{E63BBAE6-54C4-43F1-A2B0-D69171610CF9}" type="pres">
      <dgm:prSet presAssocID="{2E853A28-9985-40C9-AC28-3811849B2756}" presName="topConnNode2" presStyleLbl="node4" presStyleIdx="0" presStyleCnt="0"/>
      <dgm:spPr/>
      <dgm:t>
        <a:bodyPr/>
        <a:lstStyle/>
        <a:p>
          <a:endParaRPr lang="en-US"/>
        </a:p>
      </dgm:t>
    </dgm:pt>
    <dgm:pt modelId="{B90914A8-4814-4751-8704-4A15092F6661}" type="pres">
      <dgm:prSet presAssocID="{2E853A28-9985-40C9-AC28-3811849B2756}" presName="hierChild4" presStyleCnt="0"/>
      <dgm:spPr/>
    </dgm:pt>
    <dgm:pt modelId="{CD9E484D-845B-499C-82C5-8C0602B4D522}" type="pres">
      <dgm:prSet presAssocID="{2E853A28-9985-40C9-AC28-3811849B2756}" presName="hierChild5" presStyleCnt="0"/>
      <dgm:spPr/>
    </dgm:pt>
    <dgm:pt modelId="{EF3CEC27-6082-493D-9C49-D34D9219BA5F}" type="pres">
      <dgm:prSet presAssocID="{4CBE15F6-620D-4CAA-B71F-10F4F1FE6394}" presName="hierChild5" presStyleCnt="0"/>
      <dgm:spPr/>
    </dgm:pt>
    <dgm:pt modelId="{A9C1EE7B-56D8-4F67-81FB-06DDF064ED13}" type="pres">
      <dgm:prSet presAssocID="{64DE1CA9-D2B6-4A42-87D1-5B790EAB099B}" presName="Name28" presStyleLbl="parChTrans1D3" presStyleIdx="1" presStyleCnt="3"/>
      <dgm:spPr/>
      <dgm:t>
        <a:bodyPr/>
        <a:lstStyle/>
        <a:p>
          <a:endParaRPr lang="en-US"/>
        </a:p>
      </dgm:t>
    </dgm:pt>
    <dgm:pt modelId="{181B8B34-444C-4B28-B0E5-335BDCAE2D82}" type="pres">
      <dgm:prSet presAssocID="{D17F8C92-BD30-49D4-A25C-40F81DEE8730}" presName="hierRoot2" presStyleCnt="0">
        <dgm:presLayoutVars>
          <dgm:hierBranch val="init"/>
        </dgm:presLayoutVars>
      </dgm:prSet>
      <dgm:spPr/>
    </dgm:pt>
    <dgm:pt modelId="{B7B59B0D-EB39-46F1-826A-D341A6974B4A}" type="pres">
      <dgm:prSet presAssocID="{D17F8C92-BD30-49D4-A25C-40F81DEE8730}" presName="rootComposite2" presStyleCnt="0"/>
      <dgm:spPr/>
    </dgm:pt>
    <dgm:pt modelId="{55C3CAA9-5CF5-4C2B-AE6C-4DF1F7FE709F}" type="pres">
      <dgm:prSet presAssocID="{D17F8C92-BD30-49D4-A25C-40F81DEE8730}" presName="rootText2" presStyleLbl="alignAcc1" presStyleIdx="0" presStyleCnt="0">
        <dgm:presLayoutVars>
          <dgm:chPref val="3"/>
        </dgm:presLayoutVars>
      </dgm:prSet>
      <dgm:spPr/>
      <dgm:t>
        <a:bodyPr/>
        <a:lstStyle/>
        <a:p>
          <a:endParaRPr lang="en-US"/>
        </a:p>
      </dgm:t>
    </dgm:pt>
    <dgm:pt modelId="{BDA86678-FBD3-4FD6-BB23-C57510B43604}" type="pres">
      <dgm:prSet presAssocID="{D17F8C92-BD30-49D4-A25C-40F81DEE8730}" presName="topArc2" presStyleLbl="parChTrans1D1" presStyleIdx="8" presStyleCnt="18"/>
      <dgm:spPr/>
    </dgm:pt>
    <dgm:pt modelId="{7BB93EBD-ED9D-484B-87F7-804719DE50B3}" type="pres">
      <dgm:prSet presAssocID="{D17F8C92-BD30-49D4-A25C-40F81DEE8730}" presName="bottomArc2" presStyleLbl="parChTrans1D1" presStyleIdx="9" presStyleCnt="18"/>
      <dgm:spPr/>
    </dgm:pt>
    <dgm:pt modelId="{57B5A7DD-3BB7-4219-B5EF-69C9A747B65B}" type="pres">
      <dgm:prSet presAssocID="{D17F8C92-BD30-49D4-A25C-40F81DEE8730}" presName="topConnNode2" presStyleLbl="node3" presStyleIdx="0" presStyleCnt="0"/>
      <dgm:spPr/>
      <dgm:t>
        <a:bodyPr/>
        <a:lstStyle/>
        <a:p>
          <a:endParaRPr lang="en-US"/>
        </a:p>
      </dgm:t>
    </dgm:pt>
    <dgm:pt modelId="{33DCF6E9-8934-4EA8-86BD-502DD5983C64}" type="pres">
      <dgm:prSet presAssocID="{D17F8C92-BD30-49D4-A25C-40F81DEE8730}" presName="hierChild4" presStyleCnt="0"/>
      <dgm:spPr/>
    </dgm:pt>
    <dgm:pt modelId="{7C37BA60-FC08-439E-B090-0A02C320CED1}" type="pres">
      <dgm:prSet presAssocID="{231D9813-8ABA-4B9C-9FAA-19894F540CB9}" presName="Name28" presStyleLbl="parChTrans1D4" presStyleIdx="1" presStyleCnt="3"/>
      <dgm:spPr/>
      <dgm:t>
        <a:bodyPr/>
        <a:lstStyle/>
        <a:p>
          <a:endParaRPr lang="en-US"/>
        </a:p>
      </dgm:t>
    </dgm:pt>
    <dgm:pt modelId="{5C50DC9C-87E1-4CC1-9228-1CBFC7D0B95D}" type="pres">
      <dgm:prSet presAssocID="{F8CB366C-EA5C-4C11-8626-49F404823D97}" presName="hierRoot2" presStyleCnt="0">
        <dgm:presLayoutVars>
          <dgm:hierBranch val="init"/>
        </dgm:presLayoutVars>
      </dgm:prSet>
      <dgm:spPr/>
    </dgm:pt>
    <dgm:pt modelId="{9C17ACE1-76BF-4329-AB34-92FF22F10EC0}" type="pres">
      <dgm:prSet presAssocID="{F8CB366C-EA5C-4C11-8626-49F404823D97}" presName="rootComposite2" presStyleCnt="0"/>
      <dgm:spPr/>
    </dgm:pt>
    <dgm:pt modelId="{2F351963-9947-45CF-910F-8D07DBD199A2}" type="pres">
      <dgm:prSet presAssocID="{F8CB366C-EA5C-4C11-8626-49F404823D97}" presName="rootText2" presStyleLbl="alignAcc1" presStyleIdx="0" presStyleCnt="0">
        <dgm:presLayoutVars>
          <dgm:chPref val="3"/>
        </dgm:presLayoutVars>
      </dgm:prSet>
      <dgm:spPr/>
      <dgm:t>
        <a:bodyPr/>
        <a:lstStyle/>
        <a:p>
          <a:endParaRPr lang="en-US"/>
        </a:p>
      </dgm:t>
    </dgm:pt>
    <dgm:pt modelId="{4700E03D-FA21-4A3F-B5E6-4FD4B28A0509}" type="pres">
      <dgm:prSet presAssocID="{F8CB366C-EA5C-4C11-8626-49F404823D97}" presName="topArc2" presStyleLbl="parChTrans1D1" presStyleIdx="10" presStyleCnt="18"/>
      <dgm:spPr/>
    </dgm:pt>
    <dgm:pt modelId="{9F904F7D-D818-41FC-8924-4F76FCC35B2F}" type="pres">
      <dgm:prSet presAssocID="{F8CB366C-EA5C-4C11-8626-49F404823D97}" presName="bottomArc2" presStyleLbl="parChTrans1D1" presStyleIdx="11" presStyleCnt="18"/>
      <dgm:spPr/>
    </dgm:pt>
    <dgm:pt modelId="{41B7C6F7-591B-461A-B2FB-C19AE8C715C3}" type="pres">
      <dgm:prSet presAssocID="{F8CB366C-EA5C-4C11-8626-49F404823D97}" presName="topConnNode2" presStyleLbl="node4" presStyleIdx="0" presStyleCnt="0"/>
      <dgm:spPr/>
      <dgm:t>
        <a:bodyPr/>
        <a:lstStyle/>
        <a:p>
          <a:endParaRPr lang="en-US"/>
        </a:p>
      </dgm:t>
    </dgm:pt>
    <dgm:pt modelId="{C3197ABC-D651-481A-84BA-D3D8AFBCD886}" type="pres">
      <dgm:prSet presAssocID="{F8CB366C-EA5C-4C11-8626-49F404823D97}" presName="hierChild4" presStyleCnt="0"/>
      <dgm:spPr/>
    </dgm:pt>
    <dgm:pt modelId="{FE17FABD-E27E-4F52-83A9-A75B110753A2}" type="pres">
      <dgm:prSet presAssocID="{F8CB366C-EA5C-4C11-8626-49F404823D97}" presName="hierChild5" presStyleCnt="0"/>
      <dgm:spPr/>
    </dgm:pt>
    <dgm:pt modelId="{B37E34AE-375B-4DBF-9F38-AC65E4CD00FC}" type="pres">
      <dgm:prSet presAssocID="{0EFD5A1E-F410-4336-A689-6BFC10F3C5EF}" presName="Name28" presStyleLbl="parChTrans1D4" presStyleIdx="2" presStyleCnt="3"/>
      <dgm:spPr/>
      <dgm:t>
        <a:bodyPr/>
        <a:lstStyle/>
        <a:p>
          <a:endParaRPr lang="en-US"/>
        </a:p>
      </dgm:t>
    </dgm:pt>
    <dgm:pt modelId="{29CB2DBC-8418-4D55-954F-C05640595C0D}" type="pres">
      <dgm:prSet presAssocID="{62771B39-E299-45EA-9F84-20BB3DCA5D31}" presName="hierRoot2" presStyleCnt="0">
        <dgm:presLayoutVars>
          <dgm:hierBranch val="init"/>
        </dgm:presLayoutVars>
      </dgm:prSet>
      <dgm:spPr/>
    </dgm:pt>
    <dgm:pt modelId="{98B604AF-1328-4403-89FC-EFE8214C9EA9}" type="pres">
      <dgm:prSet presAssocID="{62771B39-E299-45EA-9F84-20BB3DCA5D31}" presName="rootComposite2" presStyleCnt="0"/>
      <dgm:spPr/>
    </dgm:pt>
    <dgm:pt modelId="{61042A17-49A6-42F1-8672-10D3F0C9F77A}" type="pres">
      <dgm:prSet presAssocID="{62771B39-E299-45EA-9F84-20BB3DCA5D31}" presName="rootText2" presStyleLbl="alignAcc1" presStyleIdx="0" presStyleCnt="0">
        <dgm:presLayoutVars>
          <dgm:chPref val="3"/>
        </dgm:presLayoutVars>
      </dgm:prSet>
      <dgm:spPr/>
      <dgm:t>
        <a:bodyPr/>
        <a:lstStyle/>
        <a:p>
          <a:endParaRPr lang="en-US"/>
        </a:p>
      </dgm:t>
    </dgm:pt>
    <dgm:pt modelId="{9253A151-37CB-4160-9139-92C8E0AB05F7}" type="pres">
      <dgm:prSet presAssocID="{62771B39-E299-45EA-9F84-20BB3DCA5D31}" presName="topArc2" presStyleLbl="parChTrans1D1" presStyleIdx="12" presStyleCnt="18"/>
      <dgm:spPr/>
    </dgm:pt>
    <dgm:pt modelId="{F846074C-085A-4AE0-AB3D-195BEA77B1BC}" type="pres">
      <dgm:prSet presAssocID="{62771B39-E299-45EA-9F84-20BB3DCA5D31}" presName="bottomArc2" presStyleLbl="parChTrans1D1" presStyleIdx="13" presStyleCnt="18"/>
      <dgm:spPr/>
    </dgm:pt>
    <dgm:pt modelId="{E0999F71-B80C-41F6-9DFB-BAC471848480}" type="pres">
      <dgm:prSet presAssocID="{62771B39-E299-45EA-9F84-20BB3DCA5D31}" presName="topConnNode2" presStyleLbl="node4" presStyleIdx="0" presStyleCnt="0"/>
      <dgm:spPr/>
      <dgm:t>
        <a:bodyPr/>
        <a:lstStyle/>
        <a:p>
          <a:endParaRPr lang="en-US"/>
        </a:p>
      </dgm:t>
    </dgm:pt>
    <dgm:pt modelId="{74A44A84-5162-4724-939D-9348C14F4DF3}" type="pres">
      <dgm:prSet presAssocID="{62771B39-E299-45EA-9F84-20BB3DCA5D31}" presName="hierChild4" presStyleCnt="0"/>
      <dgm:spPr/>
    </dgm:pt>
    <dgm:pt modelId="{13204AFA-8495-40AA-846A-C8CC6CE4BB68}" type="pres">
      <dgm:prSet presAssocID="{62771B39-E299-45EA-9F84-20BB3DCA5D31}" presName="hierChild5" presStyleCnt="0"/>
      <dgm:spPr/>
    </dgm:pt>
    <dgm:pt modelId="{FD56B86D-87FF-4D24-8DF1-9336806DF45E}" type="pres">
      <dgm:prSet presAssocID="{D17F8C92-BD30-49D4-A25C-40F81DEE8730}" presName="hierChild5" presStyleCnt="0"/>
      <dgm:spPr/>
    </dgm:pt>
    <dgm:pt modelId="{05929DAB-6C97-432D-A3E6-D213B7249872}" type="pres">
      <dgm:prSet presAssocID="{D832C557-4AA5-4015-8CA1-D14A91FFF11E}" presName="hierChild5" presStyleCnt="0"/>
      <dgm:spPr/>
    </dgm:pt>
    <dgm:pt modelId="{7C7AA774-FF83-4C78-B4A9-B816DEDF25B4}" type="pres">
      <dgm:prSet presAssocID="{8332FC7D-E79C-448A-A1B5-84C135DB808D}" presName="Name28" presStyleLbl="parChTrans1D2" presStyleIdx="1" presStyleCnt="2"/>
      <dgm:spPr/>
      <dgm:t>
        <a:bodyPr/>
        <a:lstStyle/>
        <a:p>
          <a:endParaRPr lang="en-US"/>
        </a:p>
      </dgm:t>
    </dgm:pt>
    <dgm:pt modelId="{22190C80-9A5F-4D3A-A9A1-872CE2D11372}" type="pres">
      <dgm:prSet presAssocID="{738609D7-16E0-46AA-B66F-58FD05E1BEB9}" presName="hierRoot2" presStyleCnt="0">
        <dgm:presLayoutVars>
          <dgm:hierBranch val="init"/>
        </dgm:presLayoutVars>
      </dgm:prSet>
      <dgm:spPr/>
    </dgm:pt>
    <dgm:pt modelId="{B5876C97-0758-4952-930F-5BD730FA6FE5}" type="pres">
      <dgm:prSet presAssocID="{738609D7-16E0-46AA-B66F-58FD05E1BEB9}" presName="rootComposite2" presStyleCnt="0"/>
      <dgm:spPr/>
    </dgm:pt>
    <dgm:pt modelId="{1BDF43D8-8429-444C-B432-C16B34A5DA54}" type="pres">
      <dgm:prSet presAssocID="{738609D7-16E0-46AA-B66F-58FD05E1BEB9}" presName="rootText2" presStyleLbl="alignAcc1" presStyleIdx="0" presStyleCnt="0">
        <dgm:presLayoutVars>
          <dgm:chPref val="3"/>
        </dgm:presLayoutVars>
      </dgm:prSet>
      <dgm:spPr/>
      <dgm:t>
        <a:bodyPr/>
        <a:lstStyle/>
        <a:p>
          <a:endParaRPr lang="en-US"/>
        </a:p>
      </dgm:t>
    </dgm:pt>
    <dgm:pt modelId="{77E66AF9-F387-4EE3-A756-AF9E141A46E9}" type="pres">
      <dgm:prSet presAssocID="{738609D7-16E0-46AA-B66F-58FD05E1BEB9}" presName="topArc2" presStyleLbl="parChTrans1D1" presStyleIdx="14" presStyleCnt="18"/>
      <dgm:spPr/>
    </dgm:pt>
    <dgm:pt modelId="{9F6AE83B-BC5D-4C14-8E61-4B91924E4120}" type="pres">
      <dgm:prSet presAssocID="{738609D7-16E0-46AA-B66F-58FD05E1BEB9}" presName="bottomArc2" presStyleLbl="parChTrans1D1" presStyleIdx="15" presStyleCnt="18"/>
      <dgm:spPr/>
    </dgm:pt>
    <dgm:pt modelId="{76EFD305-C86C-4714-9BD5-9F7F6B573151}" type="pres">
      <dgm:prSet presAssocID="{738609D7-16E0-46AA-B66F-58FD05E1BEB9}" presName="topConnNode2" presStyleLbl="node2" presStyleIdx="0" presStyleCnt="0"/>
      <dgm:spPr/>
      <dgm:t>
        <a:bodyPr/>
        <a:lstStyle/>
        <a:p>
          <a:endParaRPr lang="en-US"/>
        </a:p>
      </dgm:t>
    </dgm:pt>
    <dgm:pt modelId="{66CCF04D-F130-42B8-971A-4A1D52F2DF90}" type="pres">
      <dgm:prSet presAssocID="{738609D7-16E0-46AA-B66F-58FD05E1BEB9}" presName="hierChild4" presStyleCnt="0"/>
      <dgm:spPr/>
    </dgm:pt>
    <dgm:pt modelId="{DEAAEB8C-370B-4FA0-A945-E609D034DA56}" type="pres">
      <dgm:prSet presAssocID="{F1E6B1E9-DDD5-4A25-8CF3-33E7AFAAE290}" presName="Name28" presStyleLbl="parChTrans1D3" presStyleIdx="2" presStyleCnt="3"/>
      <dgm:spPr/>
      <dgm:t>
        <a:bodyPr/>
        <a:lstStyle/>
        <a:p>
          <a:endParaRPr lang="en-US"/>
        </a:p>
      </dgm:t>
    </dgm:pt>
    <dgm:pt modelId="{37DF98BC-E6B6-464F-85E9-33625F2DFBD1}" type="pres">
      <dgm:prSet presAssocID="{1A9B8885-0D33-49D9-9C1C-AB3A34EABB1C}" presName="hierRoot2" presStyleCnt="0">
        <dgm:presLayoutVars>
          <dgm:hierBranch val="init"/>
        </dgm:presLayoutVars>
      </dgm:prSet>
      <dgm:spPr/>
    </dgm:pt>
    <dgm:pt modelId="{B5E8CBD9-5308-4CCF-8920-5F104D09F059}" type="pres">
      <dgm:prSet presAssocID="{1A9B8885-0D33-49D9-9C1C-AB3A34EABB1C}" presName="rootComposite2" presStyleCnt="0"/>
      <dgm:spPr/>
    </dgm:pt>
    <dgm:pt modelId="{63E4C3B1-304C-4F23-A2FF-55FF7BD1430C}" type="pres">
      <dgm:prSet presAssocID="{1A9B8885-0D33-49D9-9C1C-AB3A34EABB1C}" presName="rootText2" presStyleLbl="alignAcc1" presStyleIdx="0" presStyleCnt="0">
        <dgm:presLayoutVars>
          <dgm:chPref val="3"/>
        </dgm:presLayoutVars>
      </dgm:prSet>
      <dgm:spPr/>
      <dgm:t>
        <a:bodyPr/>
        <a:lstStyle/>
        <a:p>
          <a:endParaRPr lang="en-US"/>
        </a:p>
      </dgm:t>
    </dgm:pt>
    <dgm:pt modelId="{A3C7781B-CF27-4CA9-9BC8-0D5D53A66920}" type="pres">
      <dgm:prSet presAssocID="{1A9B8885-0D33-49D9-9C1C-AB3A34EABB1C}" presName="topArc2" presStyleLbl="parChTrans1D1" presStyleIdx="16" presStyleCnt="18"/>
      <dgm:spPr/>
    </dgm:pt>
    <dgm:pt modelId="{37708585-F436-44B4-BB46-ED71F1E49D00}" type="pres">
      <dgm:prSet presAssocID="{1A9B8885-0D33-49D9-9C1C-AB3A34EABB1C}" presName="bottomArc2" presStyleLbl="parChTrans1D1" presStyleIdx="17" presStyleCnt="18"/>
      <dgm:spPr/>
    </dgm:pt>
    <dgm:pt modelId="{7FFBACC6-DF17-4D3E-AD89-583B6565A318}" type="pres">
      <dgm:prSet presAssocID="{1A9B8885-0D33-49D9-9C1C-AB3A34EABB1C}" presName="topConnNode2" presStyleLbl="node3" presStyleIdx="0" presStyleCnt="0"/>
      <dgm:spPr/>
      <dgm:t>
        <a:bodyPr/>
        <a:lstStyle/>
        <a:p>
          <a:endParaRPr lang="en-US"/>
        </a:p>
      </dgm:t>
    </dgm:pt>
    <dgm:pt modelId="{294BA30F-3700-46D2-AFB2-5DFF81116F91}" type="pres">
      <dgm:prSet presAssocID="{1A9B8885-0D33-49D9-9C1C-AB3A34EABB1C}" presName="hierChild4" presStyleCnt="0"/>
      <dgm:spPr/>
    </dgm:pt>
    <dgm:pt modelId="{E294AE6A-3BA4-4BAD-8B57-E4109D0837BE}" type="pres">
      <dgm:prSet presAssocID="{1A9B8885-0D33-49D9-9C1C-AB3A34EABB1C}" presName="hierChild5" presStyleCnt="0"/>
      <dgm:spPr/>
    </dgm:pt>
    <dgm:pt modelId="{01ACC671-D1F4-4E06-9939-08A6B6DA0A48}" type="pres">
      <dgm:prSet presAssocID="{738609D7-16E0-46AA-B66F-58FD05E1BEB9}" presName="hierChild5" presStyleCnt="0"/>
      <dgm:spPr/>
    </dgm:pt>
    <dgm:pt modelId="{EEC98565-022A-4917-AE81-DB52FE99566C}" type="pres">
      <dgm:prSet presAssocID="{0913863B-FAFF-40C3-8777-BA816BF0536D}" presName="hierChild3" presStyleCnt="0"/>
      <dgm:spPr/>
    </dgm:pt>
  </dgm:ptLst>
  <dgm:cxnLst>
    <dgm:cxn modelId="{1256ED85-F2A4-4BE3-8687-E7495E0B3DA3}" type="presOf" srcId="{F1E6B1E9-DDD5-4A25-8CF3-33E7AFAAE290}" destId="{DEAAEB8C-370B-4FA0-A945-E609D034DA56}" srcOrd="0" destOrd="0" presId="urn:microsoft.com/office/officeart/2008/layout/HalfCircleOrganizationChart"/>
    <dgm:cxn modelId="{63E62A12-F694-4E2F-B16A-EFB7C2618F72}" srcId="{0913863B-FAFF-40C3-8777-BA816BF0536D}" destId="{738609D7-16E0-46AA-B66F-58FD05E1BEB9}" srcOrd="1" destOrd="0" parTransId="{8332FC7D-E79C-448A-A1B5-84C135DB808D}" sibTransId="{EA9F6BB5-8617-421A-9B16-8059834F6C92}"/>
    <dgm:cxn modelId="{6789B613-E6CB-4CCC-BEE4-AF3D164A13DE}" type="presOf" srcId="{1A9B8885-0D33-49D9-9C1C-AB3A34EABB1C}" destId="{7FFBACC6-DF17-4D3E-AD89-583B6565A318}" srcOrd="1" destOrd="0" presId="urn:microsoft.com/office/officeart/2008/layout/HalfCircleOrganizationChart"/>
    <dgm:cxn modelId="{C407AD67-BD4E-49F4-A6B8-D6E97498C255}" type="presOf" srcId="{738609D7-16E0-46AA-B66F-58FD05E1BEB9}" destId="{1BDF43D8-8429-444C-B432-C16B34A5DA54}" srcOrd="0" destOrd="0" presId="urn:microsoft.com/office/officeart/2008/layout/HalfCircleOrganizationChart"/>
    <dgm:cxn modelId="{2B0941B1-5714-4361-A21D-81471F03F7DD}" type="presOf" srcId="{D17F8C92-BD30-49D4-A25C-40F81DEE8730}" destId="{55C3CAA9-5CF5-4C2B-AE6C-4DF1F7FE709F}" srcOrd="0" destOrd="0" presId="urn:microsoft.com/office/officeart/2008/layout/HalfCircleOrganizationChart"/>
    <dgm:cxn modelId="{29A21AE2-B701-4EB7-9180-6F9AA5C06EDD}" srcId="{2953A261-31D6-4099-9F11-2B601FAC275E}" destId="{0913863B-FAFF-40C3-8777-BA816BF0536D}" srcOrd="0" destOrd="0" parTransId="{0FC985E3-A51C-4644-B3F6-BAB4D88CB81B}" sibTransId="{57597F1A-5D38-4BD2-8C8F-770AE88672AD}"/>
    <dgm:cxn modelId="{D55F83D8-7C3A-463D-AD83-60EDE4C9919C}" type="presOf" srcId="{0913863B-FAFF-40C3-8777-BA816BF0536D}" destId="{9ECED662-0DBF-4426-9EA3-E03914D7FDBB}" srcOrd="0" destOrd="0" presId="urn:microsoft.com/office/officeart/2008/layout/HalfCircleOrganizationChart"/>
    <dgm:cxn modelId="{6C4A5126-D3CE-4508-83F4-0955C2CEAF32}" type="presOf" srcId="{D832C557-4AA5-4015-8CA1-D14A91FFF11E}" destId="{8E9051CD-CE3B-4AB1-AE2A-D4ED6DCAB93F}" srcOrd="1" destOrd="0" presId="urn:microsoft.com/office/officeart/2008/layout/HalfCircleOrganizationChart"/>
    <dgm:cxn modelId="{D2A06F97-4BAA-4CD0-86DD-51CC8CC8ACCA}" type="presOf" srcId="{0913863B-FAFF-40C3-8777-BA816BF0536D}" destId="{06B4178C-E31A-4F69-9B91-F8A6356AAC5A}" srcOrd="1" destOrd="0" presId="urn:microsoft.com/office/officeart/2008/layout/HalfCircleOrganizationChart"/>
    <dgm:cxn modelId="{D145BAEB-E80E-4DC2-A244-6C78DCAF4422}" type="presOf" srcId="{F8CB366C-EA5C-4C11-8626-49F404823D97}" destId="{41B7C6F7-591B-461A-B2FB-C19AE8C715C3}" srcOrd="1" destOrd="0" presId="urn:microsoft.com/office/officeart/2008/layout/HalfCircleOrganizationChart"/>
    <dgm:cxn modelId="{45271669-175A-45C7-8C4F-A1BB2BA45946}" type="presOf" srcId="{E7534D99-27D9-4BAB-86F2-40F49694764F}" destId="{432B5695-BD90-493F-8A89-7C40E7CD2672}" srcOrd="0" destOrd="0" presId="urn:microsoft.com/office/officeart/2008/layout/HalfCircleOrganizationChart"/>
    <dgm:cxn modelId="{53648FA2-47D2-4798-88E6-0442F44082E9}" srcId="{4CBE15F6-620D-4CAA-B71F-10F4F1FE6394}" destId="{2E853A28-9985-40C9-AC28-3811849B2756}" srcOrd="0" destOrd="0" parTransId="{760709ED-A0C6-442D-B6F6-DFA9DFF17B4A}" sibTransId="{973BC786-4798-4C21-92F3-6848C0B5A827}"/>
    <dgm:cxn modelId="{414BEA3F-C839-4512-A553-1573C0F1532F}" type="presOf" srcId="{FCBA655C-4535-4FF1-BCCB-804C65DB8B49}" destId="{0483BA7E-7F70-404D-A899-FA5327B581C0}" srcOrd="0" destOrd="0" presId="urn:microsoft.com/office/officeart/2008/layout/HalfCircleOrganizationChart"/>
    <dgm:cxn modelId="{D0BBB963-0248-4A37-9E36-81580035C735}" type="presOf" srcId="{D17F8C92-BD30-49D4-A25C-40F81DEE8730}" destId="{57B5A7DD-3BB7-4219-B5EF-69C9A747B65B}" srcOrd="1" destOrd="0" presId="urn:microsoft.com/office/officeart/2008/layout/HalfCircleOrganizationChart"/>
    <dgm:cxn modelId="{040C8B5C-87DE-48A1-9D1E-432648DC991A}" type="presOf" srcId="{4CBE15F6-620D-4CAA-B71F-10F4F1FE6394}" destId="{D7FBFD37-6666-4F12-9280-2910A00CEA01}" srcOrd="0" destOrd="0" presId="urn:microsoft.com/office/officeart/2008/layout/HalfCircleOrganizationChart"/>
    <dgm:cxn modelId="{5301B55A-06EE-4E67-9504-19174C64177E}" type="presOf" srcId="{62771B39-E299-45EA-9F84-20BB3DCA5D31}" destId="{61042A17-49A6-42F1-8672-10D3F0C9F77A}" srcOrd="0" destOrd="0" presId="urn:microsoft.com/office/officeart/2008/layout/HalfCircleOrganizationChart"/>
    <dgm:cxn modelId="{19BBC4FC-0823-4FD7-A6B9-B4EF3DD89AF4}" type="presOf" srcId="{2E853A28-9985-40C9-AC28-3811849B2756}" destId="{F9338F04-1A3A-409C-8DFE-B9A92536280D}" srcOrd="0" destOrd="0" presId="urn:microsoft.com/office/officeart/2008/layout/HalfCircleOrganizationChart"/>
    <dgm:cxn modelId="{04CAA7A5-F113-4048-9947-57B95580C726}" type="presOf" srcId="{8332FC7D-E79C-448A-A1B5-84C135DB808D}" destId="{7C7AA774-FF83-4C78-B4A9-B816DEDF25B4}" srcOrd="0" destOrd="0" presId="urn:microsoft.com/office/officeart/2008/layout/HalfCircleOrganizationChart"/>
    <dgm:cxn modelId="{0EC15205-BE9A-4621-B7B6-7556AB13EDC0}" type="presOf" srcId="{2953A261-31D6-4099-9F11-2B601FAC275E}" destId="{D8FB8D32-1B97-4041-8375-E7CAE71AFFBA}" srcOrd="0" destOrd="0" presId="urn:microsoft.com/office/officeart/2008/layout/HalfCircleOrganizationChart"/>
    <dgm:cxn modelId="{031174C3-99D5-4E66-8BBD-14125FEA8810}" type="presOf" srcId="{4CBE15F6-620D-4CAA-B71F-10F4F1FE6394}" destId="{E585EA11-DBB9-44D7-8967-1219768D5475}" srcOrd="1" destOrd="0" presId="urn:microsoft.com/office/officeart/2008/layout/HalfCircleOrganizationChart"/>
    <dgm:cxn modelId="{C64D8013-80C1-42DB-8EDB-01B0573A8148}" type="presOf" srcId="{F8CB366C-EA5C-4C11-8626-49F404823D97}" destId="{2F351963-9947-45CF-910F-8D07DBD199A2}" srcOrd="0" destOrd="0" presId="urn:microsoft.com/office/officeart/2008/layout/HalfCircleOrganizationChart"/>
    <dgm:cxn modelId="{DAD52606-DA26-467C-8F50-AB4AA662BF42}" srcId="{D832C557-4AA5-4015-8CA1-D14A91FFF11E}" destId="{D17F8C92-BD30-49D4-A25C-40F81DEE8730}" srcOrd="1" destOrd="0" parTransId="{64DE1CA9-D2B6-4A42-87D1-5B790EAB099B}" sibTransId="{9C668008-6D50-4048-8C4D-D18287478DEA}"/>
    <dgm:cxn modelId="{137D2ED1-ABCB-42D0-BDC4-E2D3293045DD}" srcId="{D832C557-4AA5-4015-8CA1-D14A91FFF11E}" destId="{4CBE15F6-620D-4CAA-B71F-10F4F1FE6394}" srcOrd="0" destOrd="0" parTransId="{E7534D99-27D9-4BAB-86F2-40F49694764F}" sibTransId="{4DA892C7-AA06-4D49-B047-F8DB49F03EBB}"/>
    <dgm:cxn modelId="{E5D455FC-338E-44A7-8AA0-E7475633271F}" type="presOf" srcId="{D832C557-4AA5-4015-8CA1-D14A91FFF11E}" destId="{9C6167AF-A7A8-4413-83F8-A5F2AE223449}" srcOrd="0" destOrd="0" presId="urn:microsoft.com/office/officeart/2008/layout/HalfCircleOrganizationChart"/>
    <dgm:cxn modelId="{D79D3A21-F877-4F95-9FD3-4D31794B04B6}" type="presOf" srcId="{64DE1CA9-D2B6-4A42-87D1-5B790EAB099B}" destId="{A9C1EE7B-56D8-4F67-81FB-06DDF064ED13}" srcOrd="0" destOrd="0" presId="urn:microsoft.com/office/officeart/2008/layout/HalfCircleOrganizationChart"/>
    <dgm:cxn modelId="{EBC8D6EE-3E5B-489E-82D6-AEFD4DB72EAD}" type="presOf" srcId="{0EFD5A1E-F410-4336-A689-6BFC10F3C5EF}" destId="{B37E34AE-375B-4DBF-9F38-AC65E4CD00FC}" srcOrd="0" destOrd="0" presId="urn:microsoft.com/office/officeart/2008/layout/HalfCircleOrganizationChart"/>
    <dgm:cxn modelId="{121B8BA2-C0AA-4687-8C4D-0BE7A55239E3}" srcId="{0913863B-FAFF-40C3-8777-BA816BF0536D}" destId="{D832C557-4AA5-4015-8CA1-D14A91FFF11E}" srcOrd="0" destOrd="0" parTransId="{FCBA655C-4535-4FF1-BCCB-804C65DB8B49}" sibTransId="{0B28969C-8C8C-4816-9882-F820D1500296}"/>
    <dgm:cxn modelId="{90C2768B-2F42-4576-A959-B29E96F5316B}" srcId="{D17F8C92-BD30-49D4-A25C-40F81DEE8730}" destId="{62771B39-E299-45EA-9F84-20BB3DCA5D31}" srcOrd="1" destOrd="0" parTransId="{0EFD5A1E-F410-4336-A689-6BFC10F3C5EF}" sibTransId="{0C68007B-CFEC-4771-9207-904264C9B030}"/>
    <dgm:cxn modelId="{E793C53B-6FF7-44F7-A375-341134389845}" type="presOf" srcId="{2E853A28-9985-40C9-AC28-3811849B2756}" destId="{E63BBAE6-54C4-43F1-A2B0-D69171610CF9}" srcOrd="1" destOrd="0" presId="urn:microsoft.com/office/officeart/2008/layout/HalfCircleOrganizationChart"/>
    <dgm:cxn modelId="{75ADD322-6189-4ABD-9998-F26D79D135FF}" type="presOf" srcId="{231D9813-8ABA-4B9C-9FAA-19894F540CB9}" destId="{7C37BA60-FC08-439E-B090-0A02C320CED1}" srcOrd="0" destOrd="0" presId="urn:microsoft.com/office/officeart/2008/layout/HalfCircleOrganizationChart"/>
    <dgm:cxn modelId="{83F928CC-85B4-4D43-9DF8-F99A52E9DF8B}" type="presOf" srcId="{1A9B8885-0D33-49D9-9C1C-AB3A34EABB1C}" destId="{63E4C3B1-304C-4F23-A2FF-55FF7BD1430C}" srcOrd="0" destOrd="0" presId="urn:microsoft.com/office/officeart/2008/layout/HalfCircleOrganizationChart"/>
    <dgm:cxn modelId="{32CC00AD-8D87-44BF-A9C8-C47E4025E8A3}" type="presOf" srcId="{62771B39-E299-45EA-9F84-20BB3DCA5D31}" destId="{E0999F71-B80C-41F6-9DFB-BAC471848480}" srcOrd="1" destOrd="0" presId="urn:microsoft.com/office/officeart/2008/layout/HalfCircleOrganizationChart"/>
    <dgm:cxn modelId="{D82F3F6B-5EF6-4C83-AE49-1918360C4BD0}" srcId="{D17F8C92-BD30-49D4-A25C-40F81DEE8730}" destId="{F8CB366C-EA5C-4C11-8626-49F404823D97}" srcOrd="0" destOrd="0" parTransId="{231D9813-8ABA-4B9C-9FAA-19894F540CB9}" sibTransId="{802772A8-413B-4E40-B6D4-2CB4AEFCEEDB}"/>
    <dgm:cxn modelId="{666C04AA-536F-412A-92EA-4A96ABE086BA}" type="presOf" srcId="{738609D7-16E0-46AA-B66F-58FD05E1BEB9}" destId="{76EFD305-C86C-4714-9BD5-9F7F6B573151}" srcOrd="1" destOrd="0" presId="urn:microsoft.com/office/officeart/2008/layout/HalfCircleOrganizationChart"/>
    <dgm:cxn modelId="{7EEB68D2-269E-44AD-9212-B2A6CFF360DE}" type="presOf" srcId="{760709ED-A0C6-442D-B6F6-DFA9DFF17B4A}" destId="{0EB535A8-8EC4-48C6-B5FB-B1F580766B66}" srcOrd="0" destOrd="0" presId="urn:microsoft.com/office/officeart/2008/layout/HalfCircleOrganizationChart"/>
    <dgm:cxn modelId="{41665A53-5CA1-4464-9616-994107B59DDB}" srcId="{738609D7-16E0-46AA-B66F-58FD05E1BEB9}" destId="{1A9B8885-0D33-49D9-9C1C-AB3A34EABB1C}" srcOrd="0" destOrd="0" parTransId="{F1E6B1E9-DDD5-4A25-8CF3-33E7AFAAE290}" sibTransId="{99BE0BA7-DFC0-4915-A23D-863826EF2BC4}"/>
    <dgm:cxn modelId="{5B930174-D1CD-4CED-86BD-3E73943A4CCF}" type="presParOf" srcId="{D8FB8D32-1B97-4041-8375-E7CAE71AFFBA}" destId="{DB505C64-8C23-42FC-A38C-45BE43791846}" srcOrd="0" destOrd="0" presId="urn:microsoft.com/office/officeart/2008/layout/HalfCircleOrganizationChart"/>
    <dgm:cxn modelId="{2E839A44-4ABA-4D34-A896-01ACA97610DE}" type="presParOf" srcId="{DB505C64-8C23-42FC-A38C-45BE43791846}" destId="{C6AF7DF5-994C-4FF3-A623-026230C2EA2A}" srcOrd="0" destOrd="0" presId="urn:microsoft.com/office/officeart/2008/layout/HalfCircleOrganizationChart"/>
    <dgm:cxn modelId="{A38470A0-0DA7-420A-B018-C11A41AE1AA9}" type="presParOf" srcId="{C6AF7DF5-994C-4FF3-A623-026230C2EA2A}" destId="{9ECED662-0DBF-4426-9EA3-E03914D7FDBB}" srcOrd="0" destOrd="0" presId="urn:microsoft.com/office/officeart/2008/layout/HalfCircleOrganizationChart"/>
    <dgm:cxn modelId="{30034AC8-6A39-402F-B5E5-06465E5D302D}" type="presParOf" srcId="{C6AF7DF5-994C-4FF3-A623-026230C2EA2A}" destId="{1D56D35E-C4BA-4DBB-B306-E34431424656}" srcOrd="1" destOrd="0" presId="urn:microsoft.com/office/officeart/2008/layout/HalfCircleOrganizationChart"/>
    <dgm:cxn modelId="{2244E99A-B7CC-4D61-8F8A-C946805395A5}" type="presParOf" srcId="{C6AF7DF5-994C-4FF3-A623-026230C2EA2A}" destId="{6EBE0C74-01B5-47E7-897C-881D02064BD4}" srcOrd="2" destOrd="0" presId="urn:microsoft.com/office/officeart/2008/layout/HalfCircleOrganizationChart"/>
    <dgm:cxn modelId="{A05B9957-597D-4F6E-BAF5-CE21966D3FD1}" type="presParOf" srcId="{C6AF7DF5-994C-4FF3-A623-026230C2EA2A}" destId="{06B4178C-E31A-4F69-9B91-F8A6356AAC5A}" srcOrd="3" destOrd="0" presId="urn:microsoft.com/office/officeart/2008/layout/HalfCircleOrganizationChart"/>
    <dgm:cxn modelId="{1A35F9AE-EF50-4A61-9AF3-896A84709903}" type="presParOf" srcId="{DB505C64-8C23-42FC-A38C-45BE43791846}" destId="{6772252D-CF82-4A8C-8345-C018DF44BC75}" srcOrd="1" destOrd="0" presId="urn:microsoft.com/office/officeart/2008/layout/HalfCircleOrganizationChart"/>
    <dgm:cxn modelId="{04B15752-9BA9-43F9-BA85-0E29CA418AB4}" type="presParOf" srcId="{6772252D-CF82-4A8C-8345-C018DF44BC75}" destId="{0483BA7E-7F70-404D-A899-FA5327B581C0}" srcOrd="0" destOrd="0" presId="urn:microsoft.com/office/officeart/2008/layout/HalfCircleOrganizationChart"/>
    <dgm:cxn modelId="{966F122E-C4BA-4930-937C-4BC08EA49D9D}" type="presParOf" srcId="{6772252D-CF82-4A8C-8345-C018DF44BC75}" destId="{C5F5B9BC-7DA9-4E57-8BBA-B04C74028616}" srcOrd="1" destOrd="0" presId="urn:microsoft.com/office/officeart/2008/layout/HalfCircleOrganizationChart"/>
    <dgm:cxn modelId="{ACBD8251-7504-49A3-98FF-C9F19F120E5F}" type="presParOf" srcId="{C5F5B9BC-7DA9-4E57-8BBA-B04C74028616}" destId="{809D7964-4BE6-4BD0-A460-DB19E87EDBDF}" srcOrd="0" destOrd="0" presId="urn:microsoft.com/office/officeart/2008/layout/HalfCircleOrganizationChart"/>
    <dgm:cxn modelId="{79438EF8-9487-4B06-9BB7-BF7CBC2D4FAC}" type="presParOf" srcId="{809D7964-4BE6-4BD0-A460-DB19E87EDBDF}" destId="{9C6167AF-A7A8-4413-83F8-A5F2AE223449}" srcOrd="0" destOrd="0" presId="urn:microsoft.com/office/officeart/2008/layout/HalfCircleOrganizationChart"/>
    <dgm:cxn modelId="{3B61C4B3-6D97-4CBF-A7A7-76EA04C01AAB}" type="presParOf" srcId="{809D7964-4BE6-4BD0-A460-DB19E87EDBDF}" destId="{66C9A157-31C2-4E8A-A64D-891A1243B1E8}" srcOrd="1" destOrd="0" presId="urn:microsoft.com/office/officeart/2008/layout/HalfCircleOrganizationChart"/>
    <dgm:cxn modelId="{0C1DC1DE-FDC6-4156-8BBF-F0DED62F7999}" type="presParOf" srcId="{809D7964-4BE6-4BD0-A460-DB19E87EDBDF}" destId="{5CBE4684-C6D3-42B3-9BB4-28C651BB1CB2}" srcOrd="2" destOrd="0" presId="urn:microsoft.com/office/officeart/2008/layout/HalfCircleOrganizationChart"/>
    <dgm:cxn modelId="{5228FABA-7257-4D16-B94C-8E44F2E5FAAA}" type="presParOf" srcId="{809D7964-4BE6-4BD0-A460-DB19E87EDBDF}" destId="{8E9051CD-CE3B-4AB1-AE2A-D4ED6DCAB93F}" srcOrd="3" destOrd="0" presId="urn:microsoft.com/office/officeart/2008/layout/HalfCircleOrganizationChart"/>
    <dgm:cxn modelId="{1E42746B-2019-4559-97A9-63EA0A28E460}" type="presParOf" srcId="{C5F5B9BC-7DA9-4E57-8BBA-B04C74028616}" destId="{7D6D6618-A922-4AD2-848D-F86E2BA78793}" srcOrd="1" destOrd="0" presId="urn:microsoft.com/office/officeart/2008/layout/HalfCircleOrganizationChart"/>
    <dgm:cxn modelId="{706C55BB-6109-4D64-B73B-302A54AFB811}" type="presParOf" srcId="{7D6D6618-A922-4AD2-848D-F86E2BA78793}" destId="{432B5695-BD90-493F-8A89-7C40E7CD2672}" srcOrd="0" destOrd="0" presId="urn:microsoft.com/office/officeart/2008/layout/HalfCircleOrganizationChart"/>
    <dgm:cxn modelId="{68ED9823-02E6-422F-BC23-5230A4FF896B}" type="presParOf" srcId="{7D6D6618-A922-4AD2-848D-F86E2BA78793}" destId="{A44A3E91-F037-44F6-BDAB-F5C5C8DBBC80}" srcOrd="1" destOrd="0" presId="urn:microsoft.com/office/officeart/2008/layout/HalfCircleOrganizationChart"/>
    <dgm:cxn modelId="{BEC33CC0-BB06-4C93-ACC7-C08DC33C67E7}" type="presParOf" srcId="{A44A3E91-F037-44F6-BDAB-F5C5C8DBBC80}" destId="{B70FCAC7-A76B-45AD-9E13-F3452B23EBF8}" srcOrd="0" destOrd="0" presId="urn:microsoft.com/office/officeart/2008/layout/HalfCircleOrganizationChart"/>
    <dgm:cxn modelId="{7F057FF8-C0B2-4AED-8C48-69705D19CA83}" type="presParOf" srcId="{B70FCAC7-A76B-45AD-9E13-F3452B23EBF8}" destId="{D7FBFD37-6666-4F12-9280-2910A00CEA01}" srcOrd="0" destOrd="0" presId="urn:microsoft.com/office/officeart/2008/layout/HalfCircleOrganizationChart"/>
    <dgm:cxn modelId="{3D4BC7F7-CABE-4094-A9B8-A01508587311}" type="presParOf" srcId="{B70FCAC7-A76B-45AD-9E13-F3452B23EBF8}" destId="{9A6ECE79-A08A-47CC-A3C1-D6AB7F5ED60D}" srcOrd="1" destOrd="0" presId="urn:microsoft.com/office/officeart/2008/layout/HalfCircleOrganizationChart"/>
    <dgm:cxn modelId="{72B512EF-5D5B-47A4-8BF9-8F59743592D2}" type="presParOf" srcId="{B70FCAC7-A76B-45AD-9E13-F3452B23EBF8}" destId="{7066B5F7-742D-4399-8DA2-1EF18368DD40}" srcOrd="2" destOrd="0" presId="urn:microsoft.com/office/officeart/2008/layout/HalfCircleOrganizationChart"/>
    <dgm:cxn modelId="{BE43ED26-4AD8-49C1-99C1-3A8FC47D1964}" type="presParOf" srcId="{B70FCAC7-A76B-45AD-9E13-F3452B23EBF8}" destId="{E585EA11-DBB9-44D7-8967-1219768D5475}" srcOrd="3" destOrd="0" presId="urn:microsoft.com/office/officeart/2008/layout/HalfCircleOrganizationChart"/>
    <dgm:cxn modelId="{F645B4B7-EC0D-465F-8A46-A5921E584453}" type="presParOf" srcId="{A44A3E91-F037-44F6-BDAB-F5C5C8DBBC80}" destId="{E399D01B-2E66-4AC1-8DAC-8F6E5E5253D9}" srcOrd="1" destOrd="0" presId="urn:microsoft.com/office/officeart/2008/layout/HalfCircleOrganizationChart"/>
    <dgm:cxn modelId="{DEC2C887-4BBC-438C-9584-A3B7B0EE0198}" type="presParOf" srcId="{E399D01B-2E66-4AC1-8DAC-8F6E5E5253D9}" destId="{0EB535A8-8EC4-48C6-B5FB-B1F580766B66}" srcOrd="0" destOrd="0" presId="urn:microsoft.com/office/officeart/2008/layout/HalfCircleOrganizationChart"/>
    <dgm:cxn modelId="{2ECEE08A-4D0D-4E07-AA52-B403C5D2B8C5}" type="presParOf" srcId="{E399D01B-2E66-4AC1-8DAC-8F6E5E5253D9}" destId="{D2849224-315D-42B8-BD96-C83BDDA500C2}" srcOrd="1" destOrd="0" presId="urn:microsoft.com/office/officeart/2008/layout/HalfCircleOrganizationChart"/>
    <dgm:cxn modelId="{D8216AD8-D354-450E-8856-A52C63850A33}" type="presParOf" srcId="{D2849224-315D-42B8-BD96-C83BDDA500C2}" destId="{8C7EAB06-67D3-42AE-A784-7D3F8F174B9F}" srcOrd="0" destOrd="0" presId="urn:microsoft.com/office/officeart/2008/layout/HalfCircleOrganizationChart"/>
    <dgm:cxn modelId="{FB70FD99-53E0-4B48-BE88-81C3AECA04B8}" type="presParOf" srcId="{8C7EAB06-67D3-42AE-A784-7D3F8F174B9F}" destId="{F9338F04-1A3A-409C-8DFE-B9A92536280D}" srcOrd="0" destOrd="0" presId="urn:microsoft.com/office/officeart/2008/layout/HalfCircleOrganizationChart"/>
    <dgm:cxn modelId="{673F1514-CBD2-46DB-A97A-5850F0F1B77C}" type="presParOf" srcId="{8C7EAB06-67D3-42AE-A784-7D3F8F174B9F}" destId="{83C9C8F5-728B-42E1-BE17-2271C7C50540}" srcOrd="1" destOrd="0" presId="urn:microsoft.com/office/officeart/2008/layout/HalfCircleOrganizationChart"/>
    <dgm:cxn modelId="{4788149D-8C97-4C4C-B439-65D1FB9AEB13}" type="presParOf" srcId="{8C7EAB06-67D3-42AE-A784-7D3F8F174B9F}" destId="{3CC83CF3-47AA-4E9D-A4DA-6CDA8F149792}" srcOrd="2" destOrd="0" presId="urn:microsoft.com/office/officeart/2008/layout/HalfCircleOrganizationChart"/>
    <dgm:cxn modelId="{88071E24-58B4-47F9-923D-4674B11D2D08}" type="presParOf" srcId="{8C7EAB06-67D3-42AE-A784-7D3F8F174B9F}" destId="{E63BBAE6-54C4-43F1-A2B0-D69171610CF9}" srcOrd="3" destOrd="0" presId="urn:microsoft.com/office/officeart/2008/layout/HalfCircleOrganizationChart"/>
    <dgm:cxn modelId="{32C01EF2-A3AA-4F38-AF77-F75623CDF944}" type="presParOf" srcId="{D2849224-315D-42B8-BD96-C83BDDA500C2}" destId="{B90914A8-4814-4751-8704-4A15092F6661}" srcOrd="1" destOrd="0" presId="urn:microsoft.com/office/officeart/2008/layout/HalfCircleOrganizationChart"/>
    <dgm:cxn modelId="{846DC278-8625-42BF-AA0C-C56275775B47}" type="presParOf" srcId="{D2849224-315D-42B8-BD96-C83BDDA500C2}" destId="{CD9E484D-845B-499C-82C5-8C0602B4D522}" srcOrd="2" destOrd="0" presId="urn:microsoft.com/office/officeart/2008/layout/HalfCircleOrganizationChart"/>
    <dgm:cxn modelId="{C89800A2-0E90-4CAA-BADC-589BA1AA9C37}" type="presParOf" srcId="{A44A3E91-F037-44F6-BDAB-F5C5C8DBBC80}" destId="{EF3CEC27-6082-493D-9C49-D34D9219BA5F}" srcOrd="2" destOrd="0" presId="urn:microsoft.com/office/officeart/2008/layout/HalfCircleOrganizationChart"/>
    <dgm:cxn modelId="{C40A98CB-A08E-4ED9-B196-0CBDD0040A94}" type="presParOf" srcId="{7D6D6618-A922-4AD2-848D-F86E2BA78793}" destId="{A9C1EE7B-56D8-4F67-81FB-06DDF064ED13}" srcOrd="2" destOrd="0" presId="urn:microsoft.com/office/officeart/2008/layout/HalfCircleOrganizationChart"/>
    <dgm:cxn modelId="{3DEA9EC8-81CE-49CC-8E6D-71BB68B8BD22}" type="presParOf" srcId="{7D6D6618-A922-4AD2-848D-F86E2BA78793}" destId="{181B8B34-444C-4B28-B0E5-335BDCAE2D82}" srcOrd="3" destOrd="0" presId="urn:microsoft.com/office/officeart/2008/layout/HalfCircleOrganizationChart"/>
    <dgm:cxn modelId="{F7AE9FC4-0706-45B4-B218-AA8CCF77329C}" type="presParOf" srcId="{181B8B34-444C-4B28-B0E5-335BDCAE2D82}" destId="{B7B59B0D-EB39-46F1-826A-D341A6974B4A}" srcOrd="0" destOrd="0" presId="urn:microsoft.com/office/officeart/2008/layout/HalfCircleOrganizationChart"/>
    <dgm:cxn modelId="{DB29B4FF-AFB6-40E0-9DAA-1972BA1E31E9}" type="presParOf" srcId="{B7B59B0D-EB39-46F1-826A-D341A6974B4A}" destId="{55C3CAA9-5CF5-4C2B-AE6C-4DF1F7FE709F}" srcOrd="0" destOrd="0" presId="urn:microsoft.com/office/officeart/2008/layout/HalfCircleOrganizationChart"/>
    <dgm:cxn modelId="{B174E407-220D-4273-B9BF-75F81CD2524C}" type="presParOf" srcId="{B7B59B0D-EB39-46F1-826A-D341A6974B4A}" destId="{BDA86678-FBD3-4FD6-BB23-C57510B43604}" srcOrd="1" destOrd="0" presId="urn:microsoft.com/office/officeart/2008/layout/HalfCircleOrganizationChart"/>
    <dgm:cxn modelId="{75AE096C-0359-4884-893B-F5909082D067}" type="presParOf" srcId="{B7B59B0D-EB39-46F1-826A-D341A6974B4A}" destId="{7BB93EBD-ED9D-484B-87F7-804719DE50B3}" srcOrd="2" destOrd="0" presId="urn:microsoft.com/office/officeart/2008/layout/HalfCircleOrganizationChart"/>
    <dgm:cxn modelId="{9F401628-2A0A-407A-8269-B24AD5ECA36D}" type="presParOf" srcId="{B7B59B0D-EB39-46F1-826A-D341A6974B4A}" destId="{57B5A7DD-3BB7-4219-B5EF-69C9A747B65B}" srcOrd="3" destOrd="0" presId="urn:microsoft.com/office/officeart/2008/layout/HalfCircleOrganizationChart"/>
    <dgm:cxn modelId="{DB66A4E7-D388-45D5-905E-25673FAA9E8A}" type="presParOf" srcId="{181B8B34-444C-4B28-B0E5-335BDCAE2D82}" destId="{33DCF6E9-8934-4EA8-86BD-502DD5983C64}" srcOrd="1" destOrd="0" presId="urn:microsoft.com/office/officeart/2008/layout/HalfCircleOrganizationChart"/>
    <dgm:cxn modelId="{4EEA4099-D2F5-4D99-972C-57848646B60A}" type="presParOf" srcId="{33DCF6E9-8934-4EA8-86BD-502DD5983C64}" destId="{7C37BA60-FC08-439E-B090-0A02C320CED1}" srcOrd="0" destOrd="0" presId="urn:microsoft.com/office/officeart/2008/layout/HalfCircleOrganizationChart"/>
    <dgm:cxn modelId="{221EDA7D-F11D-4417-AA41-77857C750A5B}" type="presParOf" srcId="{33DCF6E9-8934-4EA8-86BD-502DD5983C64}" destId="{5C50DC9C-87E1-4CC1-9228-1CBFC7D0B95D}" srcOrd="1" destOrd="0" presId="urn:microsoft.com/office/officeart/2008/layout/HalfCircleOrganizationChart"/>
    <dgm:cxn modelId="{E7FE540F-4A54-44F1-8851-FE4F6837C122}" type="presParOf" srcId="{5C50DC9C-87E1-4CC1-9228-1CBFC7D0B95D}" destId="{9C17ACE1-76BF-4329-AB34-92FF22F10EC0}" srcOrd="0" destOrd="0" presId="urn:microsoft.com/office/officeart/2008/layout/HalfCircleOrganizationChart"/>
    <dgm:cxn modelId="{9F10E149-1F38-43AF-B9F3-3855730FB8CA}" type="presParOf" srcId="{9C17ACE1-76BF-4329-AB34-92FF22F10EC0}" destId="{2F351963-9947-45CF-910F-8D07DBD199A2}" srcOrd="0" destOrd="0" presId="urn:microsoft.com/office/officeart/2008/layout/HalfCircleOrganizationChart"/>
    <dgm:cxn modelId="{6001BDBF-FD4E-448C-890E-5413C923B5BA}" type="presParOf" srcId="{9C17ACE1-76BF-4329-AB34-92FF22F10EC0}" destId="{4700E03D-FA21-4A3F-B5E6-4FD4B28A0509}" srcOrd="1" destOrd="0" presId="urn:microsoft.com/office/officeart/2008/layout/HalfCircleOrganizationChart"/>
    <dgm:cxn modelId="{92CDE777-6859-4179-983E-3905BF4E62BB}" type="presParOf" srcId="{9C17ACE1-76BF-4329-AB34-92FF22F10EC0}" destId="{9F904F7D-D818-41FC-8924-4F76FCC35B2F}" srcOrd="2" destOrd="0" presId="urn:microsoft.com/office/officeart/2008/layout/HalfCircleOrganizationChart"/>
    <dgm:cxn modelId="{F9EC96B3-D0F7-4A66-BEC6-86545AA5AD40}" type="presParOf" srcId="{9C17ACE1-76BF-4329-AB34-92FF22F10EC0}" destId="{41B7C6F7-591B-461A-B2FB-C19AE8C715C3}" srcOrd="3" destOrd="0" presId="urn:microsoft.com/office/officeart/2008/layout/HalfCircleOrganizationChart"/>
    <dgm:cxn modelId="{59D15274-E44D-4133-957F-45C36369AE65}" type="presParOf" srcId="{5C50DC9C-87E1-4CC1-9228-1CBFC7D0B95D}" destId="{C3197ABC-D651-481A-84BA-D3D8AFBCD886}" srcOrd="1" destOrd="0" presId="urn:microsoft.com/office/officeart/2008/layout/HalfCircleOrganizationChart"/>
    <dgm:cxn modelId="{F608120D-40C3-4AA6-A922-EFAABAAD6B1E}" type="presParOf" srcId="{5C50DC9C-87E1-4CC1-9228-1CBFC7D0B95D}" destId="{FE17FABD-E27E-4F52-83A9-A75B110753A2}" srcOrd="2" destOrd="0" presId="urn:microsoft.com/office/officeart/2008/layout/HalfCircleOrganizationChart"/>
    <dgm:cxn modelId="{75BAFFE9-BCDC-4186-8CD7-DB58B93B7824}" type="presParOf" srcId="{33DCF6E9-8934-4EA8-86BD-502DD5983C64}" destId="{B37E34AE-375B-4DBF-9F38-AC65E4CD00FC}" srcOrd="2" destOrd="0" presId="urn:microsoft.com/office/officeart/2008/layout/HalfCircleOrganizationChart"/>
    <dgm:cxn modelId="{E0AD551F-4F6A-4D4B-ABFC-6F86C787A559}" type="presParOf" srcId="{33DCF6E9-8934-4EA8-86BD-502DD5983C64}" destId="{29CB2DBC-8418-4D55-954F-C05640595C0D}" srcOrd="3" destOrd="0" presId="urn:microsoft.com/office/officeart/2008/layout/HalfCircleOrganizationChart"/>
    <dgm:cxn modelId="{378C936E-C35E-480F-8232-45B4004BC011}" type="presParOf" srcId="{29CB2DBC-8418-4D55-954F-C05640595C0D}" destId="{98B604AF-1328-4403-89FC-EFE8214C9EA9}" srcOrd="0" destOrd="0" presId="urn:microsoft.com/office/officeart/2008/layout/HalfCircleOrganizationChart"/>
    <dgm:cxn modelId="{0CE7067B-D144-4FFE-BACE-F2F4C41DAD06}" type="presParOf" srcId="{98B604AF-1328-4403-89FC-EFE8214C9EA9}" destId="{61042A17-49A6-42F1-8672-10D3F0C9F77A}" srcOrd="0" destOrd="0" presId="urn:microsoft.com/office/officeart/2008/layout/HalfCircleOrganizationChart"/>
    <dgm:cxn modelId="{194D34D6-12C2-4C6D-8A1E-D7BF383D1DF6}" type="presParOf" srcId="{98B604AF-1328-4403-89FC-EFE8214C9EA9}" destId="{9253A151-37CB-4160-9139-92C8E0AB05F7}" srcOrd="1" destOrd="0" presId="urn:microsoft.com/office/officeart/2008/layout/HalfCircleOrganizationChart"/>
    <dgm:cxn modelId="{32067C9D-4555-4322-9DC9-FDC31AB684EA}" type="presParOf" srcId="{98B604AF-1328-4403-89FC-EFE8214C9EA9}" destId="{F846074C-085A-4AE0-AB3D-195BEA77B1BC}" srcOrd="2" destOrd="0" presId="urn:microsoft.com/office/officeart/2008/layout/HalfCircleOrganizationChart"/>
    <dgm:cxn modelId="{C0709FD2-AADE-416C-9743-9099ABF349D4}" type="presParOf" srcId="{98B604AF-1328-4403-89FC-EFE8214C9EA9}" destId="{E0999F71-B80C-41F6-9DFB-BAC471848480}" srcOrd="3" destOrd="0" presId="urn:microsoft.com/office/officeart/2008/layout/HalfCircleOrganizationChart"/>
    <dgm:cxn modelId="{BEAB22E6-DC83-461C-A28D-8A6295581681}" type="presParOf" srcId="{29CB2DBC-8418-4D55-954F-C05640595C0D}" destId="{74A44A84-5162-4724-939D-9348C14F4DF3}" srcOrd="1" destOrd="0" presId="urn:microsoft.com/office/officeart/2008/layout/HalfCircleOrganizationChart"/>
    <dgm:cxn modelId="{FB48A2A1-438A-4854-B79C-3D16DC3D4035}" type="presParOf" srcId="{29CB2DBC-8418-4D55-954F-C05640595C0D}" destId="{13204AFA-8495-40AA-846A-C8CC6CE4BB68}" srcOrd="2" destOrd="0" presId="urn:microsoft.com/office/officeart/2008/layout/HalfCircleOrganizationChart"/>
    <dgm:cxn modelId="{865EF39A-0A14-4EC7-9445-67CBBDD1F155}" type="presParOf" srcId="{181B8B34-444C-4B28-B0E5-335BDCAE2D82}" destId="{FD56B86D-87FF-4D24-8DF1-9336806DF45E}" srcOrd="2" destOrd="0" presId="urn:microsoft.com/office/officeart/2008/layout/HalfCircleOrganizationChart"/>
    <dgm:cxn modelId="{EA0F0139-F121-4E14-B545-6342CA26E838}" type="presParOf" srcId="{C5F5B9BC-7DA9-4E57-8BBA-B04C74028616}" destId="{05929DAB-6C97-432D-A3E6-D213B7249872}" srcOrd="2" destOrd="0" presId="urn:microsoft.com/office/officeart/2008/layout/HalfCircleOrganizationChart"/>
    <dgm:cxn modelId="{04EE8129-6474-49D9-9814-656C5357B0E1}" type="presParOf" srcId="{6772252D-CF82-4A8C-8345-C018DF44BC75}" destId="{7C7AA774-FF83-4C78-B4A9-B816DEDF25B4}" srcOrd="2" destOrd="0" presId="urn:microsoft.com/office/officeart/2008/layout/HalfCircleOrganizationChart"/>
    <dgm:cxn modelId="{445C8543-4EF4-4FEC-98E3-8CEFB70A0D64}" type="presParOf" srcId="{6772252D-CF82-4A8C-8345-C018DF44BC75}" destId="{22190C80-9A5F-4D3A-A9A1-872CE2D11372}" srcOrd="3" destOrd="0" presId="urn:microsoft.com/office/officeart/2008/layout/HalfCircleOrganizationChart"/>
    <dgm:cxn modelId="{8FF9DE69-0389-42DD-8294-0641FE4AA813}" type="presParOf" srcId="{22190C80-9A5F-4D3A-A9A1-872CE2D11372}" destId="{B5876C97-0758-4952-930F-5BD730FA6FE5}" srcOrd="0" destOrd="0" presId="urn:microsoft.com/office/officeart/2008/layout/HalfCircleOrganizationChart"/>
    <dgm:cxn modelId="{648A5608-1F9B-4A07-AC96-4E0FB16A6418}" type="presParOf" srcId="{B5876C97-0758-4952-930F-5BD730FA6FE5}" destId="{1BDF43D8-8429-444C-B432-C16B34A5DA54}" srcOrd="0" destOrd="0" presId="urn:microsoft.com/office/officeart/2008/layout/HalfCircleOrganizationChart"/>
    <dgm:cxn modelId="{E7A3FD56-17B1-4B39-B9EA-A3E43334001D}" type="presParOf" srcId="{B5876C97-0758-4952-930F-5BD730FA6FE5}" destId="{77E66AF9-F387-4EE3-A756-AF9E141A46E9}" srcOrd="1" destOrd="0" presId="urn:microsoft.com/office/officeart/2008/layout/HalfCircleOrganizationChart"/>
    <dgm:cxn modelId="{F0FC60E1-E9E8-4EDD-9462-DE8D85B6B77A}" type="presParOf" srcId="{B5876C97-0758-4952-930F-5BD730FA6FE5}" destId="{9F6AE83B-BC5D-4C14-8E61-4B91924E4120}" srcOrd="2" destOrd="0" presId="urn:microsoft.com/office/officeart/2008/layout/HalfCircleOrganizationChart"/>
    <dgm:cxn modelId="{0B711A87-7F90-47C8-94AD-42FB7915C458}" type="presParOf" srcId="{B5876C97-0758-4952-930F-5BD730FA6FE5}" destId="{76EFD305-C86C-4714-9BD5-9F7F6B573151}" srcOrd="3" destOrd="0" presId="urn:microsoft.com/office/officeart/2008/layout/HalfCircleOrganizationChart"/>
    <dgm:cxn modelId="{B5A2925B-00CB-443D-BF26-D37430F58564}" type="presParOf" srcId="{22190C80-9A5F-4D3A-A9A1-872CE2D11372}" destId="{66CCF04D-F130-42B8-971A-4A1D52F2DF90}" srcOrd="1" destOrd="0" presId="urn:microsoft.com/office/officeart/2008/layout/HalfCircleOrganizationChart"/>
    <dgm:cxn modelId="{3F38221E-8DF6-45C4-9FC7-C927ACDDD08A}" type="presParOf" srcId="{66CCF04D-F130-42B8-971A-4A1D52F2DF90}" destId="{DEAAEB8C-370B-4FA0-A945-E609D034DA56}" srcOrd="0" destOrd="0" presId="urn:microsoft.com/office/officeart/2008/layout/HalfCircleOrganizationChart"/>
    <dgm:cxn modelId="{A590BF24-B602-422E-84A7-6FED663FCE66}" type="presParOf" srcId="{66CCF04D-F130-42B8-971A-4A1D52F2DF90}" destId="{37DF98BC-E6B6-464F-85E9-33625F2DFBD1}" srcOrd="1" destOrd="0" presId="urn:microsoft.com/office/officeart/2008/layout/HalfCircleOrganizationChart"/>
    <dgm:cxn modelId="{839AEEB7-3494-483D-B74D-2B91428D7B35}" type="presParOf" srcId="{37DF98BC-E6B6-464F-85E9-33625F2DFBD1}" destId="{B5E8CBD9-5308-4CCF-8920-5F104D09F059}" srcOrd="0" destOrd="0" presId="urn:microsoft.com/office/officeart/2008/layout/HalfCircleOrganizationChart"/>
    <dgm:cxn modelId="{B72A0689-F218-4E9A-AC31-7A8432221F1E}" type="presParOf" srcId="{B5E8CBD9-5308-4CCF-8920-5F104D09F059}" destId="{63E4C3B1-304C-4F23-A2FF-55FF7BD1430C}" srcOrd="0" destOrd="0" presId="urn:microsoft.com/office/officeart/2008/layout/HalfCircleOrganizationChart"/>
    <dgm:cxn modelId="{A85C9EE4-64A5-476C-BD89-0112770908EA}" type="presParOf" srcId="{B5E8CBD9-5308-4CCF-8920-5F104D09F059}" destId="{A3C7781B-CF27-4CA9-9BC8-0D5D53A66920}" srcOrd="1" destOrd="0" presId="urn:microsoft.com/office/officeart/2008/layout/HalfCircleOrganizationChart"/>
    <dgm:cxn modelId="{E40C35EE-A019-45FF-8776-9983576186FB}" type="presParOf" srcId="{B5E8CBD9-5308-4CCF-8920-5F104D09F059}" destId="{37708585-F436-44B4-BB46-ED71F1E49D00}" srcOrd="2" destOrd="0" presId="urn:microsoft.com/office/officeart/2008/layout/HalfCircleOrganizationChart"/>
    <dgm:cxn modelId="{EAD3D88A-0CAF-4056-88D6-4CE7A2AE5FC3}" type="presParOf" srcId="{B5E8CBD9-5308-4CCF-8920-5F104D09F059}" destId="{7FFBACC6-DF17-4D3E-AD89-583B6565A318}" srcOrd="3" destOrd="0" presId="urn:microsoft.com/office/officeart/2008/layout/HalfCircleOrganizationChart"/>
    <dgm:cxn modelId="{FAD1AB1D-7D23-447B-94ED-257A90E24D8B}" type="presParOf" srcId="{37DF98BC-E6B6-464F-85E9-33625F2DFBD1}" destId="{294BA30F-3700-46D2-AFB2-5DFF81116F91}" srcOrd="1" destOrd="0" presId="urn:microsoft.com/office/officeart/2008/layout/HalfCircleOrganizationChart"/>
    <dgm:cxn modelId="{2444D430-EE81-4589-A4DB-554EBAA6576E}" type="presParOf" srcId="{37DF98BC-E6B6-464F-85E9-33625F2DFBD1}" destId="{E294AE6A-3BA4-4BAD-8B57-E4109D0837BE}" srcOrd="2" destOrd="0" presId="urn:microsoft.com/office/officeart/2008/layout/HalfCircleOrganizationChart"/>
    <dgm:cxn modelId="{E7456FF6-4800-4157-B257-12FBFCBD1F95}" type="presParOf" srcId="{22190C80-9A5F-4D3A-A9A1-872CE2D11372}" destId="{01ACC671-D1F4-4E06-9939-08A6B6DA0A48}" srcOrd="2" destOrd="0" presId="urn:microsoft.com/office/officeart/2008/layout/HalfCircleOrganizationChart"/>
    <dgm:cxn modelId="{1F2011EA-F65C-4048-AE48-7F1C277C097E}" type="presParOf" srcId="{DB505C64-8C23-42FC-A38C-45BE43791846}" destId="{EEC98565-022A-4917-AE81-DB52FE99566C}"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AEB8C-370B-4FA0-A945-E609D034DA56}">
      <dsp:nvSpPr>
        <dsp:cNvPr id="0" name=""/>
        <dsp:cNvSpPr/>
      </dsp:nvSpPr>
      <dsp:spPr>
        <a:xfrm>
          <a:off x="3797288" y="2548904"/>
          <a:ext cx="754127" cy="491822"/>
        </a:xfrm>
        <a:custGeom>
          <a:avLst/>
          <a:gdLst/>
          <a:ahLst/>
          <a:cxnLst/>
          <a:rect l="0" t="0" r="0" b="0"/>
          <a:pathLst>
            <a:path>
              <a:moveTo>
                <a:pt x="0" y="0"/>
              </a:moveTo>
              <a:lnTo>
                <a:pt x="0" y="491822"/>
              </a:lnTo>
              <a:lnTo>
                <a:pt x="754127" y="49182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7AA774-FF83-4C78-B4A9-B816DEDF25B4}">
      <dsp:nvSpPr>
        <dsp:cNvPr id="0" name=""/>
        <dsp:cNvSpPr/>
      </dsp:nvSpPr>
      <dsp:spPr>
        <a:xfrm>
          <a:off x="2805446" y="1384925"/>
          <a:ext cx="991841" cy="344275"/>
        </a:xfrm>
        <a:custGeom>
          <a:avLst/>
          <a:gdLst/>
          <a:ahLst/>
          <a:cxnLst/>
          <a:rect l="0" t="0" r="0" b="0"/>
          <a:pathLst>
            <a:path>
              <a:moveTo>
                <a:pt x="0" y="0"/>
              </a:moveTo>
              <a:lnTo>
                <a:pt x="0" y="172137"/>
              </a:lnTo>
              <a:lnTo>
                <a:pt x="991841" y="172137"/>
              </a:lnTo>
              <a:lnTo>
                <a:pt x="991841" y="344275"/>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7E34AE-375B-4DBF-9F38-AC65E4CD00FC}">
      <dsp:nvSpPr>
        <dsp:cNvPr id="0" name=""/>
        <dsp:cNvSpPr/>
      </dsp:nvSpPr>
      <dsp:spPr>
        <a:xfrm>
          <a:off x="2805446" y="3712883"/>
          <a:ext cx="754127" cy="1655801"/>
        </a:xfrm>
        <a:custGeom>
          <a:avLst/>
          <a:gdLst/>
          <a:ahLst/>
          <a:cxnLst/>
          <a:rect l="0" t="0" r="0" b="0"/>
          <a:pathLst>
            <a:path>
              <a:moveTo>
                <a:pt x="0" y="0"/>
              </a:moveTo>
              <a:lnTo>
                <a:pt x="0" y="1655801"/>
              </a:lnTo>
              <a:lnTo>
                <a:pt x="754127" y="165580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37BA60-FC08-439E-B090-0A02C320CED1}">
      <dsp:nvSpPr>
        <dsp:cNvPr id="0" name=""/>
        <dsp:cNvSpPr/>
      </dsp:nvSpPr>
      <dsp:spPr>
        <a:xfrm>
          <a:off x="2805446" y="3712883"/>
          <a:ext cx="754127" cy="491822"/>
        </a:xfrm>
        <a:custGeom>
          <a:avLst/>
          <a:gdLst/>
          <a:ahLst/>
          <a:cxnLst/>
          <a:rect l="0" t="0" r="0" b="0"/>
          <a:pathLst>
            <a:path>
              <a:moveTo>
                <a:pt x="0" y="0"/>
              </a:moveTo>
              <a:lnTo>
                <a:pt x="0" y="491822"/>
              </a:lnTo>
              <a:lnTo>
                <a:pt x="754127" y="49182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9C1EE7B-56D8-4F67-81FB-06DDF064ED13}">
      <dsp:nvSpPr>
        <dsp:cNvPr id="0" name=""/>
        <dsp:cNvSpPr/>
      </dsp:nvSpPr>
      <dsp:spPr>
        <a:xfrm>
          <a:off x="1813605" y="2548904"/>
          <a:ext cx="991841" cy="344275"/>
        </a:xfrm>
        <a:custGeom>
          <a:avLst/>
          <a:gdLst/>
          <a:ahLst/>
          <a:cxnLst/>
          <a:rect l="0" t="0" r="0" b="0"/>
          <a:pathLst>
            <a:path>
              <a:moveTo>
                <a:pt x="0" y="0"/>
              </a:moveTo>
              <a:lnTo>
                <a:pt x="0" y="172137"/>
              </a:lnTo>
              <a:lnTo>
                <a:pt x="991841" y="172137"/>
              </a:lnTo>
              <a:lnTo>
                <a:pt x="991841" y="34427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B535A8-8EC4-48C6-B5FB-B1F580766B66}">
      <dsp:nvSpPr>
        <dsp:cNvPr id="0" name=""/>
        <dsp:cNvSpPr/>
      </dsp:nvSpPr>
      <dsp:spPr>
        <a:xfrm>
          <a:off x="821763" y="3712883"/>
          <a:ext cx="754127" cy="491822"/>
        </a:xfrm>
        <a:custGeom>
          <a:avLst/>
          <a:gdLst/>
          <a:ahLst/>
          <a:cxnLst/>
          <a:rect l="0" t="0" r="0" b="0"/>
          <a:pathLst>
            <a:path>
              <a:moveTo>
                <a:pt x="0" y="0"/>
              </a:moveTo>
              <a:lnTo>
                <a:pt x="0" y="491822"/>
              </a:lnTo>
              <a:lnTo>
                <a:pt x="754127" y="49182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2B5695-BD90-493F-8A89-7C40E7CD2672}">
      <dsp:nvSpPr>
        <dsp:cNvPr id="0" name=""/>
        <dsp:cNvSpPr/>
      </dsp:nvSpPr>
      <dsp:spPr>
        <a:xfrm>
          <a:off x="821763" y="2548904"/>
          <a:ext cx="991841" cy="344275"/>
        </a:xfrm>
        <a:custGeom>
          <a:avLst/>
          <a:gdLst/>
          <a:ahLst/>
          <a:cxnLst/>
          <a:rect l="0" t="0" r="0" b="0"/>
          <a:pathLst>
            <a:path>
              <a:moveTo>
                <a:pt x="991841" y="0"/>
              </a:moveTo>
              <a:lnTo>
                <a:pt x="991841" y="172137"/>
              </a:lnTo>
              <a:lnTo>
                <a:pt x="0" y="172137"/>
              </a:lnTo>
              <a:lnTo>
                <a:pt x="0" y="34427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83BA7E-7F70-404D-A899-FA5327B581C0}">
      <dsp:nvSpPr>
        <dsp:cNvPr id="0" name=""/>
        <dsp:cNvSpPr/>
      </dsp:nvSpPr>
      <dsp:spPr>
        <a:xfrm>
          <a:off x="1813605" y="1384925"/>
          <a:ext cx="991841" cy="344275"/>
        </a:xfrm>
        <a:custGeom>
          <a:avLst/>
          <a:gdLst/>
          <a:ahLst/>
          <a:cxnLst/>
          <a:rect l="0" t="0" r="0" b="0"/>
          <a:pathLst>
            <a:path>
              <a:moveTo>
                <a:pt x="991841" y="0"/>
              </a:moveTo>
              <a:lnTo>
                <a:pt x="991841" y="172137"/>
              </a:lnTo>
              <a:lnTo>
                <a:pt x="0" y="172137"/>
              </a:lnTo>
              <a:lnTo>
                <a:pt x="0" y="344275"/>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56D35E-C4BA-4DBB-B306-E34431424656}">
      <dsp:nvSpPr>
        <dsp:cNvPr id="0" name=""/>
        <dsp:cNvSpPr/>
      </dsp:nvSpPr>
      <dsp:spPr>
        <a:xfrm>
          <a:off x="2395594" y="565221"/>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BE0C74-01B5-47E7-897C-881D02064BD4}">
      <dsp:nvSpPr>
        <dsp:cNvPr id="0" name=""/>
        <dsp:cNvSpPr/>
      </dsp:nvSpPr>
      <dsp:spPr>
        <a:xfrm>
          <a:off x="2395594" y="565221"/>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CED662-0DBF-4426-9EA3-E03914D7FDBB}">
      <dsp:nvSpPr>
        <dsp:cNvPr id="0" name=""/>
        <dsp:cNvSpPr/>
      </dsp:nvSpPr>
      <dsp:spPr>
        <a:xfrm>
          <a:off x="1985743" y="712768"/>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Public Health Wales</a:t>
          </a:r>
        </a:p>
      </dsp:txBody>
      <dsp:txXfrm>
        <a:off x="1985743" y="712768"/>
        <a:ext cx="1639407" cy="524610"/>
      </dsp:txXfrm>
    </dsp:sp>
    <dsp:sp modelId="{66C9A157-31C2-4E8A-A64D-891A1243B1E8}">
      <dsp:nvSpPr>
        <dsp:cNvPr id="0" name=""/>
        <dsp:cNvSpPr/>
      </dsp:nvSpPr>
      <dsp:spPr>
        <a:xfrm>
          <a:off x="1403753" y="1729200"/>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BE4684-C6D3-42B3-9BB4-28C651BB1CB2}">
      <dsp:nvSpPr>
        <dsp:cNvPr id="0" name=""/>
        <dsp:cNvSpPr/>
      </dsp:nvSpPr>
      <dsp:spPr>
        <a:xfrm>
          <a:off x="1403753" y="1729200"/>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C6167AF-A7A8-4413-83F8-A5F2AE223449}">
      <dsp:nvSpPr>
        <dsp:cNvPr id="0" name=""/>
        <dsp:cNvSpPr/>
      </dsp:nvSpPr>
      <dsp:spPr>
        <a:xfrm>
          <a:off x="993901" y="1876747"/>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Screening Division</a:t>
          </a:r>
        </a:p>
      </dsp:txBody>
      <dsp:txXfrm>
        <a:off x="993901" y="1876747"/>
        <a:ext cx="1639407" cy="524610"/>
      </dsp:txXfrm>
    </dsp:sp>
    <dsp:sp modelId="{9A6ECE79-A08A-47CC-A3C1-D6AB7F5ED60D}">
      <dsp:nvSpPr>
        <dsp:cNvPr id="0" name=""/>
        <dsp:cNvSpPr/>
      </dsp:nvSpPr>
      <dsp:spPr>
        <a:xfrm>
          <a:off x="411911" y="2893180"/>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66B5F7-742D-4399-8DA2-1EF18368DD40}">
      <dsp:nvSpPr>
        <dsp:cNvPr id="0" name=""/>
        <dsp:cNvSpPr/>
      </dsp:nvSpPr>
      <dsp:spPr>
        <a:xfrm>
          <a:off x="411911" y="2893180"/>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FBFD37-6666-4F12-9280-2910A00CEA01}">
      <dsp:nvSpPr>
        <dsp:cNvPr id="0" name=""/>
        <dsp:cNvSpPr/>
      </dsp:nvSpPr>
      <dsp:spPr>
        <a:xfrm>
          <a:off x="2060" y="3040726"/>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Bowel</a:t>
          </a:r>
        </a:p>
      </dsp:txBody>
      <dsp:txXfrm>
        <a:off x="2060" y="3040726"/>
        <a:ext cx="1639407" cy="524610"/>
      </dsp:txXfrm>
    </dsp:sp>
    <dsp:sp modelId="{83C9C8F5-728B-42E1-BE17-2271C7C50540}">
      <dsp:nvSpPr>
        <dsp:cNvPr id="0" name=""/>
        <dsp:cNvSpPr/>
      </dsp:nvSpPr>
      <dsp:spPr>
        <a:xfrm>
          <a:off x="1477526" y="4057159"/>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C83CF3-47AA-4E9D-A4DA-6CDA8F149792}">
      <dsp:nvSpPr>
        <dsp:cNvPr id="0" name=""/>
        <dsp:cNvSpPr/>
      </dsp:nvSpPr>
      <dsp:spPr>
        <a:xfrm>
          <a:off x="1477526" y="4057159"/>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9338F04-1A3A-409C-8DFE-B9A92536280D}">
      <dsp:nvSpPr>
        <dsp:cNvPr id="0" name=""/>
        <dsp:cNvSpPr/>
      </dsp:nvSpPr>
      <dsp:spPr>
        <a:xfrm>
          <a:off x="1067674" y="4204706"/>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Mid Wales</a:t>
          </a:r>
        </a:p>
      </dsp:txBody>
      <dsp:txXfrm>
        <a:off x="1067674" y="4204706"/>
        <a:ext cx="1639407" cy="524610"/>
      </dsp:txXfrm>
    </dsp:sp>
    <dsp:sp modelId="{BDA86678-FBD3-4FD6-BB23-C57510B43604}">
      <dsp:nvSpPr>
        <dsp:cNvPr id="0" name=""/>
        <dsp:cNvSpPr/>
      </dsp:nvSpPr>
      <dsp:spPr>
        <a:xfrm>
          <a:off x="2395594" y="2893180"/>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B93EBD-ED9D-484B-87F7-804719DE50B3}">
      <dsp:nvSpPr>
        <dsp:cNvPr id="0" name=""/>
        <dsp:cNvSpPr/>
      </dsp:nvSpPr>
      <dsp:spPr>
        <a:xfrm>
          <a:off x="2395594" y="2893180"/>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C3CAA9-5CF5-4C2B-AE6C-4DF1F7FE709F}">
      <dsp:nvSpPr>
        <dsp:cNvPr id="0" name=""/>
        <dsp:cNvSpPr/>
      </dsp:nvSpPr>
      <dsp:spPr>
        <a:xfrm>
          <a:off x="1985743" y="3040726"/>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Diabetic Eye</a:t>
          </a:r>
        </a:p>
      </dsp:txBody>
      <dsp:txXfrm>
        <a:off x="1985743" y="3040726"/>
        <a:ext cx="1639407" cy="524610"/>
      </dsp:txXfrm>
    </dsp:sp>
    <dsp:sp modelId="{4700E03D-FA21-4A3F-B5E6-4FD4B28A0509}">
      <dsp:nvSpPr>
        <dsp:cNvPr id="0" name=""/>
        <dsp:cNvSpPr/>
      </dsp:nvSpPr>
      <dsp:spPr>
        <a:xfrm>
          <a:off x="3461209" y="4057159"/>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904F7D-D818-41FC-8924-4F76FCC35B2F}">
      <dsp:nvSpPr>
        <dsp:cNvPr id="0" name=""/>
        <dsp:cNvSpPr/>
      </dsp:nvSpPr>
      <dsp:spPr>
        <a:xfrm>
          <a:off x="3461209" y="4057159"/>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351963-9947-45CF-910F-8D07DBD199A2}">
      <dsp:nvSpPr>
        <dsp:cNvPr id="0" name=""/>
        <dsp:cNvSpPr/>
      </dsp:nvSpPr>
      <dsp:spPr>
        <a:xfrm>
          <a:off x="3051357" y="4204706"/>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DESW (North)</a:t>
          </a:r>
        </a:p>
      </dsp:txBody>
      <dsp:txXfrm>
        <a:off x="3051357" y="4204706"/>
        <a:ext cx="1639407" cy="524610"/>
      </dsp:txXfrm>
    </dsp:sp>
    <dsp:sp modelId="{9253A151-37CB-4160-9139-92C8E0AB05F7}">
      <dsp:nvSpPr>
        <dsp:cNvPr id="0" name=""/>
        <dsp:cNvSpPr/>
      </dsp:nvSpPr>
      <dsp:spPr>
        <a:xfrm>
          <a:off x="3461209" y="5221138"/>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46074C-085A-4AE0-AB3D-195BEA77B1BC}">
      <dsp:nvSpPr>
        <dsp:cNvPr id="0" name=""/>
        <dsp:cNvSpPr/>
      </dsp:nvSpPr>
      <dsp:spPr>
        <a:xfrm>
          <a:off x="3461209" y="5221138"/>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042A17-49A6-42F1-8672-10D3F0C9F77A}">
      <dsp:nvSpPr>
        <dsp:cNvPr id="0" name=""/>
        <dsp:cNvSpPr/>
      </dsp:nvSpPr>
      <dsp:spPr>
        <a:xfrm>
          <a:off x="3051357" y="5368685"/>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DESW (South West)</a:t>
          </a:r>
        </a:p>
      </dsp:txBody>
      <dsp:txXfrm>
        <a:off x="3051357" y="5368685"/>
        <a:ext cx="1639407" cy="524610"/>
      </dsp:txXfrm>
    </dsp:sp>
    <dsp:sp modelId="{77E66AF9-F387-4EE3-A756-AF9E141A46E9}">
      <dsp:nvSpPr>
        <dsp:cNvPr id="0" name=""/>
        <dsp:cNvSpPr/>
      </dsp:nvSpPr>
      <dsp:spPr>
        <a:xfrm>
          <a:off x="3387436" y="1729200"/>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F6AE83B-BC5D-4C14-8E61-4B91924E4120}">
      <dsp:nvSpPr>
        <dsp:cNvPr id="0" name=""/>
        <dsp:cNvSpPr/>
      </dsp:nvSpPr>
      <dsp:spPr>
        <a:xfrm>
          <a:off x="3387436" y="1729200"/>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DF43D8-8429-444C-B432-C16B34A5DA54}">
      <dsp:nvSpPr>
        <dsp:cNvPr id="0" name=""/>
        <dsp:cNvSpPr/>
      </dsp:nvSpPr>
      <dsp:spPr>
        <a:xfrm>
          <a:off x="2977584" y="1876747"/>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Improvement Cymru</a:t>
          </a:r>
        </a:p>
      </dsp:txBody>
      <dsp:txXfrm>
        <a:off x="2977584" y="1876747"/>
        <a:ext cx="1639407" cy="524610"/>
      </dsp:txXfrm>
    </dsp:sp>
    <dsp:sp modelId="{A3C7781B-CF27-4CA9-9BC8-0D5D53A66920}">
      <dsp:nvSpPr>
        <dsp:cNvPr id="0" name=""/>
        <dsp:cNvSpPr/>
      </dsp:nvSpPr>
      <dsp:spPr>
        <a:xfrm>
          <a:off x="4453051" y="2893180"/>
          <a:ext cx="819703" cy="819703"/>
        </a:xfrm>
        <a:prstGeom prst="arc">
          <a:avLst>
            <a:gd name="adj1" fmla="val 13200000"/>
            <a:gd name="adj2" fmla="val 192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708585-F436-44B4-BB46-ED71F1E49D00}">
      <dsp:nvSpPr>
        <dsp:cNvPr id="0" name=""/>
        <dsp:cNvSpPr/>
      </dsp:nvSpPr>
      <dsp:spPr>
        <a:xfrm>
          <a:off x="4453051" y="2893180"/>
          <a:ext cx="819703" cy="819703"/>
        </a:xfrm>
        <a:prstGeom prst="arc">
          <a:avLst>
            <a:gd name="adj1" fmla="val 2400000"/>
            <a:gd name="adj2" fmla="val 840000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E4C3B1-304C-4F23-A2FF-55FF7BD1430C}">
      <dsp:nvSpPr>
        <dsp:cNvPr id="0" name=""/>
        <dsp:cNvSpPr/>
      </dsp:nvSpPr>
      <dsp:spPr>
        <a:xfrm>
          <a:off x="4043199" y="3040726"/>
          <a:ext cx="1639407" cy="52461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a:t>Ad Hoc</a:t>
          </a:r>
        </a:p>
      </dsp:txBody>
      <dsp:txXfrm>
        <a:off x="4043199" y="3040726"/>
        <a:ext cx="1639407" cy="524610"/>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7/15/2022</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7/15/2022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Introduce</a:t>
            </a:r>
            <a:r>
              <a:rPr lang="en-GB" baseline="0"/>
              <a:t> format of session</a:t>
            </a:r>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1</a:t>
            </a:fld>
            <a:endParaRPr lang="en-US"/>
          </a:p>
        </p:txBody>
      </p:sp>
    </p:spTree>
    <p:extLst>
      <p:ext uri="{BB962C8B-B14F-4D97-AF65-F5344CB8AC3E}">
        <p14:creationId xmlns:p14="http://schemas.microsoft.com/office/powerpoint/2010/main" val="3592694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10</a:t>
            </a:fld>
            <a:endParaRPr lang="en-US"/>
          </a:p>
        </p:txBody>
      </p:sp>
    </p:spTree>
    <p:extLst>
      <p:ext uri="{BB962C8B-B14F-4D97-AF65-F5344CB8AC3E}">
        <p14:creationId xmlns:p14="http://schemas.microsoft.com/office/powerpoint/2010/main" val="2176147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11</a:t>
            </a:fld>
            <a:endParaRPr lang="en-US"/>
          </a:p>
        </p:txBody>
      </p:sp>
    </p:spTree>
    <p:extLst>
      <p:ext uri="{BB962C8B-B14F-4D97-AF65-F5344CB8AC3E}">
        <p14:creationId xmlns:p14="http://schemas.microsoft.com/office/powerpoint/2010/main" val="2945213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12</a:t>
            </a:fld>
            <a:endParaRPr lang="en-US"/>
          </a:p>
        </p:txBody>
      </p:sp>
    </p:spTree>
    <p:extLst>
      <p:ext uri="{BB962C8B-B14F-4D97-AF65-F5344CB8AC3E}">
        <p14:creationId xmlns:p14="http://schemas.microsoft.com/office/powerpoint/2010/main" val="189590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13</a:t>
            </a:fld>
            <a:endParaRPr lang="en-US"/>
          </a:p>
        </p:txBody>
      </p:sp>
    </p:spTree>
    <p:extLst>
      <p:ext uri="{BB962C8B-B14F-4D97-AF65-F5344CB8AC3E}">
        <p14:creationId xmlns:p14="http://schemas.microsoft.com/office/powerpoint/2010/main" val="1712784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14</a:t>
            </a:fld>
            <a:endParaRPr lang="en-US"/>
          </a:p>
        </p:txBody>
      </p:sp>
    </p:spTree>
    <p:extLst>
      <p:ext uri="{BB962C8B-B14F-4D97-AF65-F5344CB8AC3E}">
        <p14:creationId xmlns:p14="http://schemas.microsoft.com/office/powerpoint/2010/main" val="1320766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15</a:t>
            </a:fld>
            <a:endParaRPr lang="en-US"/>
          </a:p>
        </p:txBody>
      </p:sp>
    </p:spTree>
    <p:extLst>
      <p:ext uri="{BB962C8B-B14F-4D97-AF65-F5344CB8AC3E}">
        <p14:creationId xmlns:p14="http://schemas.microsoft.com/office/powerpoint/2010/main" val="4093067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16</a:t>
            </a:fld>
            <a:endParaRPr lang="en-US"/>
          </a:p>
        </p:txBody>
      </p:sp>
    </p:spTree>
    <p:extLst>
      <p:ext uri="{BB962C8B-B14F-4D97-AF65-F5344CB8AC3E}">
        <p14:creationId xmlns:p14="http://schemas.microsoft.com/office/powerpoint/2010/main" val="4136895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17</a:t>
            </a:fld>
            <a:endParaRPr lang="en-US"/>
          </a:p>
        </p:txBody>
      </p:sp>
    </p:spTree>
    <p:extLst>
      <p:ext uri="{BB962C8B-B14F-4D97-AF65-F5344CB8AC3E}">
        <p14:creationId xmlns:p14="http://schemas.microsoft.com/office/powerpoint/2010/main" val="1015029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18</a:t>
            </a:fld>
            <a:endParaRPr lang="en-US"/>
          </a:p>
        </p:txBody>
      </p:sp>
    </p:spTree>
    <p:extLst>
      <p:ext uri="{BB962C8B-B14F-4D97-AF65-F5344CB8AC3E}">
        <p14:creationId xmlns:p14="http://schemas.microsoft.com/office/powerpoint/2010/main" val="3469635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19</a:t>
            </a:fld>
            <a:endParaRPr lang="en-US"/>
          </a:p>
        </p:txBody>
      </p:sp>
    </p:spTree>
    <p:extLst>
      <p:ext uri="{BB962C8B-B14F-4D97-AF65-F5344CB8AC3E}">
        <p14:creationId xmlns:p14="http://schemas.microsoft.com/office/powerpoint/2010/main" val="4236377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a:t>
            </a:fld>
            <a:endParaRPr lang="en-US"/>
          </a:p>
        </p:txBody>
      </p:sp>
    </p:spTree>
    <p:extLst>
      <p:ext uri="{BB962C8B-B14F-4D97-AF65-F5344CB8AC3E}">
        <p14:creationId xmlns:p14="http://schemas.microsoft.com/office/powerpoint/2010/main" val="3200720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20</a:t>
            </a:fld>
            <a:endParaRPr lang="en-US"/>
          </a:p>
        </p:txBody>
      </p:sp>
    </p:spTree>
    <p:extLst>
      <p:ext uri="{BB962C8B-B14F-4D97-AF65-F5344CB8AC3E}">
        <p14:creationId xmlns:p14="http://schemas.microsoft.com/office/powerpoint/2010/main" val="630187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21</a:t>
            </a:fld>
            <a:endParaRPr lang="en-US"/>
          </a:p>
        </p:txBody>
      </p:sp>
    </p:spTree>
    <p:extLst>
      <p:ext uri="{BB962C8B-B14F-4D97-AF65-F5344CB8AC3E}">
        <p14:creationId xmlns:p14="http://schemas.microsoft.com/office/powerpoint/2010/main" val="1588826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22</a:t>
            </a:fld>
            <a:endParaRPr lang="en-US"/>
          </a:p>
        </p:txBody>
      </p:sp>
    </p:spTree>
    <p:extLst>
      <p:ext uri="{BB962C8B-B14F-4D97-AF65-F5344CB8AC3E}">
        <p14:creationId xmlns:p14="http://schemas.microsoft.com/office/powerpoint/2010/main" val="30624381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23</a:t>
            </a:fld>
            <a:endParaRPr lang="en-US"/>
          </a:p>
        </p:txBody>
      </p:sp>
    </p:spTree>
    <p:extLst>
      <p:ext uri="{BB962C8B-B14F-4D97-AF65-F5344CB8AC3E}">
        <p14:creationId xmlns:p14="http://schemas.microsoft.com/office/powerpoint/2010/main" val="3035558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24</a:t>
            </a:fld>
            <a:endParaRPr lang="en-US"/>
          </a:p>
        </p:txBody>
      </p:sp>
    </p:spTree>
    <p:extLst>
      <p:ext uri="{BB962C8B-B14F-4D97-AF65-F5344CB8AC3E}">
        <p14:creationId xmlns:p14="http://schemas.microsoft.com/office/powerpoint/2010/main" val="3857879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Assess organisation and you’d find</a:t>
            </a:r>
            <a:r>
              <a:rPr lang="en-GB" baseline="0"/>
              <a:t> us on the Involve</a:t>
            </a:r>
          </a:p>
          <a:p>
            <a:r>
              <a:rPr lang="en-GB" baseline="0"/>
              <a:t>Not always appropriate to move towards the right, but that’s the general direction of movement</a:t>
            </a:r>
          </a:p>
          <a:p>
            <a:r>
              <a:rPr lang="en-GB" baseline="0"/>
              <a:t>Not appropriate to increase level of public engagement e.g. when:</a:t>
            </a:r>
          </a:p>
          <a:p>
            <a:pPr marL="171450" indent="-171450">
              <a:buFontTx/>
              <a:buChar char="-"/>
            </a:pPr>
            <a:r>
              <a:rPr lang="en-GB" baseline="0"/>
              <a:t>A decision needs to be taken very quickly e.g. emergency response</a:t>
            </a:r>
          </a:p>
          <a:p>
            <a:pPr marL="171450" indent="-171450">
              <a:buFontTx/>
              <a:buChar char="-"/>
            </a:pPr>
            <a:r>
              <a:rPr lang="en-GB" baseline="0"/>
              <a:t>A decision has already been made and cannot be changed</a:t>
            </a:r>
          </a:p>
          <a:p>
            <a:pPr marL="171450" indent="-171450">
              <a:buFontTx/>
              <a:buChar char="-"/>
            </a:pPr>
            <a:r>
              <a:rPr lang="en-GB" baseline="0"/>
              <a:t>A high level of technical knowledge is required (although where possible we should try to share the evidence base to inform public engagement)</a:t>
            </a:r>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3</a:t>
            </a:fld>
            <a:endParaRPr lang="en-US"/>
          </a:p>
        </p:txBody>
      </p:sp>
    </p:spTree>
    <p:extLst>
      <p:ext uri="{BB962C8B-B14F-4D97-AF65-F5344CB8AC3E}">
        <p14:creationId xmlns:p14="http://schemas.microsoft.com/office/powerpoint/2010/main" val="4275686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Feedback from colleagues</a:t>
            </a:r>
            <a:r>
              <a:rPr lang="en-GB" baseline="0"/>
              <a:t> across the organisation, representing all directorates</a:t>
            </a:r>
            <a:endParaRPr lang="en-GB"/>
          </a:p>
          <a:p>
            <a:r>
              <a:rPr lang="en-GB"/>
              <a:t>Examples at ‘inform’ level are quite</a:t>
            </a:r>
            <a:r>
              <a:rPr lang="en-GB" baseline="0"/>
              <a:t> straightforward and obvious</a:t>
            </a:r>
          </a:p>
          <a:p>
            <a:r>
              <a:rPr lang="en-GB" baseline="0"/>
              <a:t>At consult level we have an interesting example: ‘establish what partners require an end product to achieve’; otherwise, standard user feedback type stuff</a:t>
            </a:r>
          </a:p>
          <a:p>
            <a:r>
              <a:rPr lang="en-GB" baseline="0"/>
              <a:t>Involve, we had user representation on programme boards or in research programmes.</a:t>
            </a:r>
          </a:p>
          <a:p>
            <a:r>
              <a:rPr lang="en-GB" baseline="0"/>
              <a:t>Beyond that it gets a bit murky, with one or two good examples, but little that is clearly in the Collaboration/Empowerment space as we don’t always know what the impact of the engagement activity is</a:t>
            </a:r>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4</a:t>
            </a:fld>
            <a:endParaRPr lang="en-US"/>
          </a:p>
        </p:txBody>
      </p:sp>
    </p:spTree>
    <p:extLst>
      <p:ext uri="{BB962C8B-B14F-4D97-AF65-F5344CB8AC3E}">
        <p14:creationId xmlns:p14="http://schemas.microsoft.com/office/powerpoint/2010/main" val="3738166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5</a:t>
            </a:fld>
            <a:endParaRPr lang="en-US"/>
          </a:p>
        </p:txBody>
      </p:sp>
    </p:spTree>
    <p:extLst>
      <p:ext uri="{BB962C8B-B14F-4D97-AF65-F5344CB8AC3E}">
        <p14:creationId xmlns:p14="http://schemas.microsoft.com/office/powerpoint/2010/main" val="2847087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E03882"/>
                </a:solidFill>
              </a:rPr>
              <a:t>Purpose was raise awareness of ‘Our Approach to Engagement’</a:t>
            </a:r>
          </a:p>
          <a:p>
            <a:r>
              <a:rPr lang="en-GB">
                <a:solidFill>
                  <a:srgbClr val="E03882"/>
                </a:solidFill>
              </a:rPr>
              <a:t>Begin to create credibility for the Quality, Engagement &amp; Collaboration team and promote our offer</a:t>
            </a:r>
          </a:p>
          <a:p>
            <a:r>
              <a:rPr lang="en-GB">
                <a:solidFill>
                  <a:srgbClr val="E03882"/>
                </a:solidFill>
              </a:rPr>
              <a:t>Identify engagement activities currently used</a:t>
            </a:r>
          </a:p>
          <a:p>
            <a:r>
              <a:rPr lang="en-GB">
                <a:solidFill>
                  <a:srgbClr val="E03882"/>
                </a:solidFill>
              </a:rPr>
              <a:t>Identification of barriers to engagement </a:t>
            </a:r>
          </a:p>
          <a:p>
            <a:r>
              <a:rPr lang="en-GB">
                <a:solidFill>
                  <a:srgbClr val="E03882"/>
                </a:solidFill>
              </a:rPr>
              <a:t>Generation of solutions, ideas innovation and support required</a:t>
            </a:r>
          </a:p>
          <a:p>
            <a:endParaRPr lang="en-GB">
              <a:solidFill>
                <a:srgbClr val="E03882"/>
              </a:solidFill>
            </a:endParaRPr>
          </a:p>
          <a:p>
            <a:pPr marL="0" indent="0" fontAlgn="base">
              <a:buNone/>
            </a:pPr>
            <a:r>
              <a:rPr lang="en-GB"/>
              <a:t>Five overlapping themes</a:t>
            </a:r>
            <a:r>
              <a:rPr lang="en-US"/>
              <a:t>​</a:t>
            </a:r>
          </a:p>
          <a:p>
            <a:pPr marL="171450" indent="-171450" fontAlgn="base">
              <a:buFont typeface="Arial" panose="020B0604020202020204" pitchFamily="34" charset="0"/>
              <a:buChar char="•"/>
            </a:pPr>
            <a:r>
              <a:rPr lang="en-GB"/>
              <a:t>Purpose/prioritisation</a:t>
            </a:r>
            <a:r>
              <a:rPr lang="en-US"/>
              <a:t>​</a:t>
            </a:r>
          </a:p>
          <a:p>
            <a:pPr marL="171450" indent="-171450" fontAlgn="base">
              <a:buFont typeface="Arial" panose="020B0604020202020204" pitchFamily="34" charset="0"/>
              <a:buChar char="•"/>
            </a:pPr>
            <a:r>
              <a:rPr lang="en-GB"/>
              <a:t>Skills &amp; Capacity</a:t>
            </a:r>
            <a:r>
              <a:rPr lang="en-US"/>
              <a:t>​</a:t>
            </a:r>
          </a:p>
          <a:p>
            <a:pPr marL="171450" indent="-171450" fontAlgn="base">
              <a:buFont typeface="Arial" panose="020B0604020202020204" pitchFamily="34" charset="0"/>
              <a:buChar char="•"/>
            </a:pPr>
            <a:r>
              <a:rPr lang="en-GB"/>
              <a:t>Culture, values and relationships</a:t>
            </a:r>
            <a:r>
              <a:rPr lang="en-US"/>
              <a:t>​</a:t>
            </a:r>
          </a:p>
          <a:p>
            <a:pPr marL="171450" indent="-171450" fontAlgn="base">
              <a:buFont typeface="Arial" panose="020B0604020202020204" pitchFamily="34" charset="0"/>
              <a:buChar char="•"/>
            </a:pPr>
            <a:r>
              <a:rPr lang="en-GB"/>
              <a:t>Co-ordination &amp; Planning</a:t>
            </a:r>
            <a:r>
              <a:rPr lang="en-US"/>
              <a:t>​</a:t>
            </a:r>
          </a:p>
          <a:p>
            <a:pPr marL="171450" indent="-171450" fontAlgn="base">
              <a:buFont typeface="Arial" panose="020B0604020202020204" pitchFamily="34" charset="0"/>
              <a:buChar char="•"/>
            </a:pPr>
            <a:r>
              <a:rPr lang="en-GB"/>
              <a:t>Resources &amp; Time</a:t>
            </a:r>
            <a:r>
              <a:rPr lang="en-US"/>
              <a:t>​</a:t>
            </a:r>
          </a:p>
          <a:p>
            <a:endParaRPr lang="en-GB"/>
          </a:p>
          <a:p>
            <a:r>
              <a:rPr lang="en-GB"/>
              <a:t>Key barriers:</a:t>
            </a:r>
          </a:p>
          <a:p>
            <a:r>
              <a:rPr lang="en-GB"/>
              <a:t>- Perception</a:t>
            </a:r>
            <a:r>
              <a:rPr lang="en-GB" baseline="0"/>
              <a:t> that the priorities of the organisation may not align with the priorities of the public and worry that engagement will lead to expectations that cannot be fulfilled.</a:t>
            </a:r>
            <a:endParaRPr lang="en-GB"/>
          </a:p>
          <a:p>
            <a:r>
              <a:rPr lang="en-GB"/>
              <a:t>- Unclear who in the organisation is leading on what, and</a:t>
            </a:r>
            <a:r>
              <a:rPr lang="en-GB" baseline="0"/>
              <a:t> what engagement is taking place in other parts of the organisation. The Engagement &amp; Experience Network will in part resolve this but there remains the issue of lack of visibility of different parts of the organisation.</a:t>
            </a:r>
            <a:endParaRPr lang="en-GB"/>
          </a:p>
          <a:p>
            <a:pPr marL="171450" indent="-171450">
              <a:buFontTx/>
              <a:buChar char="-"/>
            </a:pPr>
            <a:r>
              <a:rPr lang="en-GB"/>
              <a:t>Lack of straightforward mechanism to engage</a:t>
            </a:r>
            <a:r>
              <a:rPr lang="en-GB" baseline="0"/>
              <a:t> with the public e.g. stakeholder reference panel for the whole organisation. This would need to be carefully thought through to ensure it doesn’t become stagnant and remains truly reflective of the Welsh population</a:t>
            </a:r>
          </a:p>
          <a:p>
            <a:pPr marL="0" indent="0">
              <a:buFontTx/>
              <a:buNone/>
            </a:pPr>
            <a:r>
              <a:rPr lang="en-GB" baseline="0"/>
              <a:t>- Insufficient understanding of the time required to build trust and enable meaningful engagement</a:t>
            </a:r>
            <a:endParaRPr lang="en-GB"/>
          </a:p>
          <a:p>
            <a:pPr marL="171450" indent="-171450">
              <a:buFontTx/>
              <a:buChar char="-"/>
            </a:pPr>
            <a:r>
              <a:rPr lang="en-GB"/>
              <a:t>Difficulties in</a:t>
            </a:r>
            <a:r>
              <a:rPr lang="en-GB" baseline="0"/>
              <a:t> getting agreement for budget, including over longer timespans than one year, with particular pressure in Q4 to ‘spend’ but not necessarily ‘invest’ in effective, sustained engagement. One participant reported that a request for budget to facilitate engagement activity was perceived as an ‘unnecessary cost’ at SMT level.</a:t>
            </a:r>
          </a:p>
          <a:p>
            <a:pPr marL="171450" indent="-171450">
              <a:buFontTx/>
              <a:buChar char="-"/>
            </a:pPr>
            <a:endParaRPr lang="en-GB" baseline="0"/>
          </a:p>
          <a:p>
            <a:pPr marL="171450" indent="-171450">
              <a:buFontTx/>
              <a:buChar char="-"/>
            </a:pPr>
            <a:r>
              <a:rPr lang="en-GB" baseline="0"/>
              <a:t>The key message is that people are ‘unsure’ – unsure if they’re supported or even allowed to weave engagement into their work, unsure if it’s part of their role, unsure if they have the skills to do it well, unsure if it will make a difference, unsure who they can reach particularly in underserved communities, unsure who else is trying to reach those communities</a:t>
            </a:r>
            <a:endParaRPr lang="en-GB"/>
          </a:p>
          <a:p>
            <a:endParaRPr lang="en-GB">
              <a:solidFill>
                <a:srgbClr val="E03882"/>
              </a:solidFill>
            </a:endParaRPr>
          </a:p>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6</a:t>
            </a:fld>
            <a:endParaRPr lang="en-US"/>
          </a:p>
        </p:txBody>
      </p:sp>
    </p:spTree>
    <p:extLst>
      <p:ext uri="{BB962C8B-B14F-4D97-AF65-F5344CB8AC3E}">
        <p14:creationId xmlns:p14="http://schemas.microsoft.com/office/powerpoint/2010/main" val="3028498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721FB3-2FB1-D246-9430-EC4C2EC16AD8}" type="slidenum">
              <a:rPr lang="en-US" smtClean="0"/>
              <a:t>7</a:t>
            </a:fld>
            <a:endParaRPr lang="en-US"/>
          </a:p>
        </p:txBody>
      </p:sp>
    </p:spTree>
    <p:extLst>
      <p:ext uri="{BB962C8B-B14F-4D97-AF65-F5344CB8AC3E}">
        <p14:creationId xmlns:p14="http://schemas.microsoft.com/office/powerpoint/2010/main" val="83577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Repurposing of QNAHPs complete – next step</a:t>
            </a:r>
            <a:r>
              <a:rPr lang="en-GB" baseline="0"/>
              <a:t> is to improve how we communicate what we do and how to get in touch with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p>
          <a:p>
            <a:endParaRPr lang="en-GB"/>
          </a:p>
        </p:txBody>
      </p:sp>
      <p:sp>
        <p:nvSpPr>
          <p:cNvPr id="4" name="Slide Number Placeholder 3"/>
          <p:cNvSpPr>
            <a:spLocks noGrp="1"/>
          </p:cNvSpPr>
          <p:nvPr>
            <p:ph type="sldNum" sz="quarter" idx="10"/>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1282567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0" u="none">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5196547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Quid </a:t>
            </a:r>
            <a:r>
              <a:rPr lang="en-US" err="1"/>
              <a:t>enim</a:t>
            </a:r>
            <a:r>
              <a:rPr lang="en-US"/>
              <a:t> de </a:t>
            </a:r>
            <a:r>
              <a:rPr lang="en-US" err="1"/>
              <a:t>amicitia</a:t>
            </a:r>
            <a:r>
              <a:rPr lang="en-US"/>
              <a:t> </a:t>
            </a:r>
            <a:r>
              <a:rPr lang="en-US" err="1"/>
              <a:t>statueris</a:t>
            </a:r>
            <a:r>
              <a:rPr lang="en-US"/>
              <a:t> </a:t>
            </a:r>
            <a:r>
              <a:rPr lang="en-US" err="1"/>
              <a:t>utilitatis</a:t>
            </a:r>
            <a:r>
              <a:rPr lang="en-US"/>
              <a:t> causa </a:t>
            </a:r>
            <a:r>
              <a:rPr lang="en-US" err="1"/>
              <a:t>expetenda</a:t>
            </a:r>
            <a:r>
              <a:rPr lang="en-US"/>
              <a:t> vides. Quod </a:t>
            </a:r>
            <a:r>
              <a:rPr lang="en-US" err="1"/>
              <a:t>vestri</a:t>
            </a:r>
            <a:r>
              <a:rPr lang="en-US"/>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Quid </a:t>
            </a:r>
            <a:r>
              <a:rPr lang="en-US" err="1"/>
              <a:t>enim</a:t>
            </a:r>
            <a:r>
              <a:rPr lang="en-US"/>
              <a:t> de </a:t>
            </a:r>
            <a:r>
              <a:rPr lang="en-US" err="1"/>
              <a:t>amicitia</a:t>
            </a:r>
            <a:r>
              <a:rPr lang="en-US"/>
              <a:t> </a:t>
            </a:r>
            <a:r>
              <a:rPr lang="en-US" err="1"/>
              <a:t>statueris</a:t>
            </a:r>
            <a:r>
              <a:rPr lang="en-US"/>
              <a:t> </a:t>
            </a:r>
            <a:r>
              <a:rPr lang="en-US" err="1"/>
              <a:t>utilitatis</a:t>
            </a:r>
            <a:r>
              <a:rPr lang="en-US"/>
              <a:t> causa </a:t>
            </a:r>
            <a:r>
              <a:rPr lang="en-US" err="1"/>
              <a:t>expetenda</a:t>
            </a:r>
            <a:r>
              <a:rPr lang="en-US"/>
              <a:t> vides. Quod </a:t>
            </a:r>
            <a:r>
              <a:rPr lang="en-US" err="1"/>
              <a:t>vestri</a:t>
            </a:r>
            <a:r>
              <a:rPr lang="en-US"/>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a:t>Presentation Title </a:t>
            </a:r>
            <a:br>
              <a:rPr lang="en-US"/>
            </a:br>
            <a:r>
              <a:rPr lang="en-US"/>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a:solidFill>
                  <a:schemeClr val="bg1"/>
                </a:solidFill>
                <a:latin typeface="Ubuntu" charset="0"/>
                <a:ea typeface="Ubuntu" charset="0"/>
                <a:cs typeface="Ubuntu" charset="0"/>
              </a:rPr>
              <a:t>Thank</a:t>
            </a:r>
            <a:r>
              <a:rPr lang="en-US" sz="4400" b="1" i="0" baseline="0">
                <a:solidFill>
                  <a:schemeClr val="bg1"/>
                </a:solidFill>
                <a:latin typeface="Ubuntu" charset="0"/>
                <a:ea typeface="Ubuntu" charset="0"/>
                <a:cs typeface="Ubuntu" charset="0"/>
              </a:rPr>
              <a:t> you for listening.</a:t>
            </a:r>
          </a:p>
          <a:p>
            <a:pPr algn="ctr"/>
            <a:r>
              <a:rPr lang="en-US" sz="4400" b="1" i="0" baseline="0">
                <a:solidFill>
                  <a:schemeClr val="bg1"/>
                </a:solidFill>
                <a:latin typeface="Ubuntu" charset="0"/>
                <a:ea typeface="Ubuntu" charset="0"/>
                <a:cs typeface="Ubuntu" charset="0"/>
              </a:rPr>
              <a:t> Any questions?</a:t>
            </a:r>
            <a:endParaRPr lang="en-US" sz="4400" b="1" i="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Slide - White #2">
    <p:bg>
      <p:bgPr>
        <a:solidFill>
          <a:schemeClr val="bg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3564D88-3C4D-41B4-A2DD-9B60191F273B}"/>
              </a:ext>
            </a:extLst>
          </p:cNvPr>
          <p:cNvSpPr>
            <a:spLocks noGrp="1"/>
          </p:cNvSpPr>
          <p:nvPr>
            <p:ph type="pic" sz="quarter" idx="12"/>
          </p:nvPr>
        </p:nvSpPr>
        <p:spPr>
          <a:xfrm>
            <a:off x="6096000" y="0"/>
            <a:ext cx="6096000" cy="6858000"/>
          </a:xfrm>
        </p:spPr>
        <p:txBody>
          <a:bodyPr/>
          <a:lstStyle/>
          <a:p>
            <a:endParaRPr lang="en-GB"/>
          </a:p>
        </p:txBody>
      </p:sp>
      <p:sp>
        <p:nvSpPr>
          <p:cNvPr id="9" name="Text Placeholder 15">
            <a:extLst>
              <a:ext uri="{FF2B5EF4-FFF2-40B4-BE49-F238E27FC236}">
                <a16:creationId xmlns:a16="http://schemas.microsoft.com/office/drawing/2014/main" id="{491F4D66-050B-4FD9-BC5F-336DE10FE97C}"/>
              </a:ext>
            </a:extLst>
          </p:cNvPr>
          <p:cNvSpPr>
            <a:spLocks noGrp="1"/>
          </p:cNvSpPr>
          <p:nvPr>
            <p:ph type="body" sz="quarter" idx="10"/>
          </p:nvPr>
        </p:nvSpPr>
        <p:spPr>
          <a:xfrm>
            <a:off x="722647" y="2227263"/>
            <a:ext cx="5373353" cy="914400"/>
          </a:xfrm>
        </p:spPr>
        <p:txBody>
          <a:bodyPr>
            <a:noAutofit/>
          </a:bodyPr>
          <a:lstStyle>
            <a:lvl1pPr marL="0" indent="0">
              <a:buNone/>
              <a:defRPr sz="6200">
                <a:solidFill>
                  <a:schemeClr val="accent1"/>
                </a:solidFill>
                <a:latin typeface="Museo Sans 100" panose="02000000000000000000" pitchFamily="50" charset="0"/>
              </a:defRPr>
            </a:lvl1pPr>
          </a:lstStyle>
          <a:p>
            <a:pPr lvl="0"/>
            <a:r>
              <a:rPr lang="en-US"/>
              <a:t>Click to edit</a:t>
            </a:r>
          </a:p>
        </p:txBody>
      </p:sp>
      <p:sp>
        <p:nvSpPr>
          <p:cNvPr id="10" name="Text Placeholder 18">
            <a:extLst>
              <a:ext uri="{FF2B5EF4-FFF2-40B4-BE49-F238E27FC236}">
                <a16:creationId xmlns:a16="http://schemas.microsoft.com/office/drawing/2014/main" id="{3D3551A3-8736-4A6D-AFDF-E317FC0B3DA5}"/>
              </a:ext>
            </a:extLst>
          </p:cNvPr>
          <p:cNvSpPr>
            <a:spLocks noGrp="1"/>
          </p:cNvSpPr>
          <p:nvPr>
            <p:ph type="body" sz="quarter" idx="11"/>
          </p:nvPr>
        </p:nvSpPr>
        <p:spPr>
          <a:xfrm>
            <a:off x="737973" y="4493624"/>
            <a:ext cx="5358028" cy="418241"/>
          </a:xfrm>
        </p:spPr>
        <p:txBody>
          <a:bodyPr>
            <a:normAutofit/>
          </a:bodyPr>
          <a:lstStyle>
            <a:lvl1pPr marL="0" indent="0">
              <a:buNone/>
              <a:defRPr sz="1600">
                <a:solidFill>
                  <a:schemeClr val="accent1"/>
                </a:solidFill>
                <a:latin typeface="Museo Sans 100" panose="02000000000000000000" pitchFamily="50" charset="0"/>
              </a:defRPr>
            </a:lvl1pPr>
          </a:lstStyle>
          <a:p>
            <a:pPr lvl="0"/>
            <a:r>
              <a:rPr lang="en-US"/>
              <a:t>Click to edit Master text styles</a:t>
            </a:r>
          </a:p>
        </p:txBody>
      </p:sp>
      <p:pic>
        <p:nvPicPr>
          <p:cNvPr id="11" name="Picture 10"/>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77735" y="2258834"/>
            <a:ext cx="218103" cy="765148"/>
          </a:xfrm>
          <a:prstGeom prst="rect">
            <a:avLst/>
          </a:prstGeom>
        </p:spPr>
      </p:pic>
      <p:pic>
        <p:nvPicPr>
          <p:cNvPr id="12" name="Picture 11"/>
          <p:cNvPicPr>
            <a:picLocks noChangeAspect="1"/>
          </p:cNvPicPr>
          <p:nvPr userDrawn="1"/>
        </p:nvPicPr>
        <p:blipFill rotWithShape="1">
          <a:blip r:embed="rId3" cstate="hqprint">
            <a:extLst>
              <a:ext uri="{28A0092B-C50C-407E-A947-70E740481C1C}">
                <a14:useLocalDpi xmlns:a14="http://schemas.microsoft.com/office/drawing/2010/main" val="0"/>
              </a:ext>
            </a:extLst>
          </a:blip>
          <a:srcRect l="11572" t="29932" r="11822" b="33397"/>
          <a:stretch/>
        </p:blipFill>
        <p:spPr>
          <a:xfrm>
            <a:off x="465580" y="6171128"/>
            <a:ext cx="1706121" cy="303045"/>
          </a:xfrm>
          <a:prstGeom prst="rect">
            <a:avLst/>
          </a:prstGeom>
        </p:spPr>
      </p:pic>
      <p:pic>
        <p:nvPicPr>
          <p:cNvPr id="13" name="Graphic 4">
            <a:extLst>
              <a:ext uri="{FF2B5EF4-FFF2-40B4-BE49-F238E27FC236}">
                <a16:creationId xmlns:a16="http://schemas.microsoft.com/office/drawing/2014/main" id="{F20BAD48-18DA-4B0C-983B-138FC17557BD}"/>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40273" y="47576"/>
            <a:ext cx="2664687" cy="1021605"/>
          </a:xfrm>
          <a:prstGeom prst="rect">
            <a:avLst/>
          </a:prstGeom>
        </p:spPr>
      </p:pic>
    </p:spTree>
    <p:extLst>
      <p:ext uri="{BB962C8B-B14F-4D97-AF65-F5344CB8AC3E}">
        <p14:creationId xmlns:p14="http://schemas.microsoft.com/office/powerpoint/2010/main" val="3388175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Only - Whit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741664C-B11E-440D-94EE-14FCD824AD28}"/>
              </a:ext>
            </a:extLst>
          </p:cNvPr>
          <p:cNvSpPr>
            <a:spLocks noGrp="1"/>
          </p:cNvSpPr>
          <p:nvPr>
            <p:ph type="sldNum" sz="quarter" idx="12"/>
          </p:nvPr>
        </p:nvSpPr>
        <p:spPr/>
        <p:txBody>
          <a:bodyPr/>
          <a:lstStyle>
            <a:lvl1pPr>
              <a:defRPr>
                <a:solidFill>
                  <a:schemeClr val="accent1"/>
                </a:solidFill>
              </a:defRPr>
            </a:lvl1pPr>
          </a:lstStyle>
          <a:p>
            <a:fld id="{F9F8FC53-431B-40BC-B462-8EDBBC097738}" type="slidenum">
              <a:rPr lang="en-GB" smtClean="0"/>
              <a:pPr/>
              <a:t>‹#›</a:t>
            </a:fld>
            <a:endParaRPr lang="en-GB"/>
          </a:p>
        </p:txBody>
      </p:sp>
      <p:sp>
        <p:nvSpPr>
          <p:cNvPr id="4" name="Footer Placeholder 3">
            <a:extLst>
              <a:ext uri="{FF2B5EF4-FFF2-40B4-BE49-F238E27FC236}">
                <a16:creationId xmlns:a16="http://schemas.microsoft.com/office/drawing/2014/main" id="{3C3FBF19-E535-4C62-BE4E-9384DB125212}"/>
              </a:ext>
            </a:extLst>
          </p:cNvPr>
          <p:cNvSpPr>
            <a:spLocks noGrp="1"/>
          </p:cNvSpPr>
          <p:nvPr>
            <p:ph type="ftr" sz="quarter" idx="11"/>
          </p:nvPr>
        </p:nvSpPr>
        <p:spPr/>
        <p:txBody>
          <a:bodyPr/>
          <a:lstStyle>
            <a:lvl1pPr>
              <a:defRPr>
                <a:solidFill>
                  <a:schemeClr val="accent1"/>
                </a:solidFill>
              </a:defRPr>
            </a:lvl1pPr>
          </a:lstStyle>
          <a:p>
            <a:r>
              <a:rPr lang="en-GB" err="1"/>
              <a:t>Civica</a:t>
            </a:r>
            <a:endParaRPr lang="en-GB"/>
          </a:p>
        </p:txBody>
      </p:sp>
      <p:sp>
        <p:nvSpPr>
          <p:cNvPr id="6" name="Title Placeholder 3">
            <a:extLst>
              <a:ext uri="{FF2B5EF4-FFF2-40B4-BE49-F238E27FC236}">
                <a16:creationId xmlns:a16="http://schemas.microsoft.com/office/drawing/2014/main" id="{50BB2FFC-C000-471D-ADD0-A625663F76A8}"/>
              </a:ext>
            </a:extLst>
          </p:cNvPr>
          <p:cNvSpPr>
            <a:spLocks noGrp="1"/>
          </p:cNvSpPr>
          <p:nvPr>
            <p:ph type="title"/>
          </p:nvPr>
        </p:nvSpPr>
        <p:spPr>
          <a:xfrm>
            <a:off x="479425" y="500127"/>
            <a:ext cx="11131552" cy="906797"/>
          </a:xfrm>
          <a:prstGeom prst="rect">
            <a:avLst/>
          </a:prstGeom>
        </p:spPr>
        <p:txBody>
          <a:bodyPr vert="horz" lIns="91440" tIns="45720" rIns="91440" bIns="45720" rtlCol="0" anchor="t" anchorCtr="0">
            <a:noAutofit/>
          </a:bodyPr>
          <a:lstStyle>
            <a:lvl1pPr>
              <a:defRPr sz="3600">
                <a:latin typeface="Museo Sans 100" panose="02000000000000000000" pitchFamily="50" charset="0"/>
              </a:defRPr>
            </a:lvl1pPr>
          </a:lstStyle>
          <a:p>
            <a:r>
              <a:rPr lang="en-US"/>
              <a:t>Click to edit Master title style</a:t>
            </a:r>
            <a:endParaRPr lang="en-GB"/>
          </a:p>
        </p:txBody>
      </p:sp>
    </p:spTree>
    <p:extLst>
      <p:ext uri="{BB962C8B-B14F-4D97-AF65-F5344CB8AC3E}">
        <p14:creationId xmlns:p14="http://schemas.microsoft.com/office/powerpoint/2010/main" val="2833043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Divider Slide - Teal and White">
    <p:bg>
      <p:bgPr>
        <a:solidFill>
          <a:schemeClr val="accent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69B830C0-9EA7-4B59-9F48-395951711ECC}"/>
              </a:ext>
            </a:extLst>
          </p:cNvPr>
          <p:cNvSpPr>
            <a:spLocks noGrp="1"/>
          </p:cNvSpPr>
          <p:nvPr>
            <p:ph type="body" sz="quarter" idx="10"/>
          </p:nvPr>
        </p:nvSpPr>
        <p:spPr>
          <a:xfrm>
            <a:off x="742949" y="2212974"/>
            <a:ext cx="10969626" cy="914400"/>
          </a:xfrm>
        </p:spPr>
        <p:txBody>
          <a:bodyPr>
            <a:noAutofit/>
          </a:bodyPr>
          <a:lstStyle>
            <a:lvl1pPr marL="0" indent="0">
              <a:buNone/>
              <a:defRPr sz="6200">
                <a:solidFill>
                  <a:schemeClr val="bg1"/>
                </a:solidFill>
                <a:latin typeface="Museo Sans 100" panose="02000000000000000000" pitchFamily="50" charset="0"/>
              </a:defRPr>
            </a:lvl1pPr>
          </a:lstStyle>
          <a:p>
            <a:pPr lvl="0"/>
            <a:r>
              <a:rPr lang="en-US"/>
              <a:t>Click to edit Master text styles</a:t>
            </a:r>
          </a:p>
        </p:txBody>
      </p:sp>
      <p:sp>
        <p:nvSpPr>
          <p:cNvPr id="19" name="Text Placeholder 18">
            <a:extLst>
              <a:ext uri="{FF2B5EF4-FFF2-40B4-BE49-F238E27FC236}">
                <a16:creationId xmlns:a16="http://schemas.microsoft.com/office/drawing/2014/main" id="{E30CCF02-35CF-4E0F-8523-278D45DC5B36}"/>
              </a:ext>
            </a:extLst>
          </p:cNvPr>
          <p:cNvSpPr>
            <a:spLocks noGrp="1"/>
          </p:cNvSpPr>
          <p:nvPr>
            <p:ph type="body" sz="quarter" idx="11"/>
          </p:nvPr>
        </p:nvSpPr>
        <p:spPr>
          <a:xfrm>
            <a:off x="772968" y="3319592"/>
            <a:ext cx="7139802" cy="914400"/>
          </a:xfrm>
        </p:spPr>
        <p:txBody>
          <a:bodyPr>
            <a:normAutofit/>
          </a:bodyPr>
          <a:lstStyle>
            <a:lvl1pPr marL="0" indent="0">
              <a:buNone/>
              <a:defRPr sz="1800">
                <a:solidFill>
                  <a:schemeClr val="bg1"/>
                </a:solidFill>
              </a:defRPr>
            </a:lvl1pPr>
          </a:lstStyle>
          <a:p>
            <a:pPr lvl="0"/>
            <a:r>
              <a:rPr lang="en-US"/>
              <a:t>Click to edit Master text styles</a:t>
            </a:r>
          </a:p>
        </p:txBody>
      </p:sp>
      <p:sp>
        <p:nvSpPr>
          <p:cNvPr id="26" name="Rectangle 25">
            <a:extLst>
              <a:ext uri="{FF2B5EF4-FFF2-40B4-BE49-F238E27FC236}">
                <a16:creationId xmlns:a16="http://schemas.microsoft.com/office/drawing/2014/main" id="{07B189E3-26B6-4F27-9A83-3868AFBE8F69}"/>
              </a:ext>
            </a:extLst>
          </p:cNvPr>
          <p:cNvSpPr/>
          <p:nvPr/>
        </p:nvSpPr>
        <p:spPr>
          <a:xfrm>
            <a:off x="10758615" y="5381414"/>
            <a:ext cx="972248" cy="972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useo Sans 300" panose="02000000000000000000" pitchFamily="50" charset="0"/>
            </a:endParaRPr>
          </a:p>
        </p:txBody>
      </p:sp>
      <p:sp>
        <p:nvSpPr>
          <p:cNvPr id="30" name="Footer Placeholder 4">
            <a:extLst>
              <a:ext uri="{FF2B5EF4-FFF2-40B4-BE49-F238E27FC236}">
                <a16:creationId xmlns:a16="http://schemas.microsoft.com/office/drawing/2014/main" id="{08A1CFD1-6F44-4EEE-ABF7-7B9065ECECA8}"/>
              </a:ext>
            </a:extLst>
          </p:cNvPr>
          <p:cNvSpPr>
            <a:spLocks noGrp="1"/>
          </p:cNvSpPr>
          <p:nvPr>
            <p:ph type="ftr" sz="quarter" idx="3"/>
          </p:nvPr>
        </p:nvSpPr>
        <p:spPr>
          <a:xfrm>
            <a:off x="875621" y="6356350"/>
            <a:ext cx="861739" cy="365125"/>
          </a:xfrm>
          <a:prstGeom prst="rect">
            <a:avLst/>
          </a:prstGeom>
        </p:spPr>
        <p:txBody>
          <a:bodyPr vert="horz" lIns="91440" tIns="45720" rIns="91440" bIns="45720" rtlCol="0" anchor="ctr"/>
          <a:lstStyle>
            <a:lvl1pPr algn="l">
              <a:defRPr sz="1200">
                <a:solidFill>
                  <a:schemeClr val="bg1"/>
                </a:solidFill>
              </a:defRPr>
            </a:lvl1pPr>
          </a:lstStyle>
          <a:p>
            <a:r>
              <a:rPr lang="en-GB"/>
              <a:t>Civica</a:t>
            </a:r>
          </a:p>
        </p:txBody>
      </p:sp>
      <p:sp>
        <p:nvSpPr>
          <p:cNvPr id="31" name="Slide Number Placeholder 5">
            <a:extLst>
              <a:ext uri="{FF2B5EF4-FFF2-40B4-BE49-F238E27FC236}">
                <a16:creationId xmlns:a16="http://schemas.microsoft.com/office/drawing/2014/main" id="{EDFEA9F1-ECCF-496B-B3E6-5E54E9045E3F}"/>
              </a:ext>
            </a:extLst>
          </p:cNvPr>
          <p:cNvSpPr>
            <a:spLocks noGrp="1"/>
          </p:cNvSpPr>
          <p:nvPr>
            <p:ph type="sldNum" sz="quarter" idx="4"/>
          </p:nvPr>
        </p:nvSpPr>
        <p:spPr>
          <a:xfrm>
            <a:off x="479425" y="6356350"/>
            <a:ext cx="570899" cy="365125"/>
          </a:xfrm>
          <a:prstGeom prst="rect">
            <a:avLst/>
          </a:prstGeom>
        </p:spPr>
        <p:txBody>
          <a:bodyPr vert="horz" lIns="91440" tIns="45720" rIns="91440" bIns="45720" rtlCol="0" anchor="ctr"/>
          <a:lstStyle>
            <a:lvl1pPr algn="l">
              <a:defRPr sz="1200">
                <a:solidFill>
                  <a:schemeClr val="bg1"/>
                </a:solidFill>
              </a:defRPr>
            </a:lvl1pPr>
          </a:lstStyle>
          <a:p>
            <a:fld id="{F9F8FC53-431B-40BC-B462-8EDBBC097738}" type="slidenum">
              <a:rPr lang="en-GB" smtClean="0"/>
              <a:pPr/>
              <a:t>‹#›</a:t>
            </a:fld>
            <a:endParaRPr lang="en-GB"/>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883380" y="5482711"/>
            <a:ext cx="214360" cy="755530"/>
          </a:xfrm>
          <a:prstGeom prst="rect">
            <a:avLst/>
          </a:prstGeom>
        </p:spPr>
      </p:pic>
      <p:pic>
        <p:nvPicPr>
          <p:cNvPr id="15" name="Picture 14"/>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rot="10800000">
            <a:off x="454015" y="2254217"/>
            <a:ext cx="214493" cy="756000"/>
          </a:xfrm>
          <a:prstGeom prst="rect">
            <a:avLst/>
          </a:prstGeom>
        </p:spPr>
      </p:pic>
      <p:pic>
        <p:nvPicPr>
          <p:cNvPr id="11" name="Graphic 2">
            <a:extLst>
              <a:ext uri="{FF2B5EF4-FFF2-40B4-BE49-F238E27FC236}">
                <a16:creationId xmlns:a16="http://schemas.microsoft.com/office/drawing/2014/main" id="{1E4981A5-000D-4BEC-908E-390E1753B37B}"/>
              </a:ext>
            </a:extLst>
          </p:cNvPr>
          <p:cNvPicPr>
            <a:picLocks noChangeAspect="1"/>
          </p:cNvPicPr>
          <p:nvPr userDrawn="1"/>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40898" y="47577"/>
            <a:ext cx="2658476" cy="1019224"/>
          </a:xfrm>
          <a:prstGeom prst="rect">
            <a:avLst/>
          </a:prstGeom>
        </p:spPr>
      </p:pic>
    </p:spTree>
    <p:extLst>
      <p:ext uri="{BB962C8B-B14F-4D97-AF65-F5344CB8AC3E}">
        <p14:creationId xmlns:p14="http://schemas.microsoft.com/office/powerpoint/2010/main" val="270453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5" r:id="rId25"/>
    <p:sldLayoutId id="2147483676" r:id="rId26"/>
    <p:sldLayoutId id="2147483677" r:id="rId27"/>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5.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6.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hyperlink" Target="mailto:simon.Kimber@civica.co.uk" TargetMode="External"/><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en-GB"/>
              <a:t>20 July 2022</a:t>
            </a:r>
          </a:p>
        </p:txBody>
      </p:sp>
      <p:sp>
        <p:nvSpPr>
          <p:cNvPr id="3" name="Text Placeholder 2"/>
          <p:cNvSpPr>
            <a:spLocks noGrp="1"/>
          </p:cNvSpPr>
          <p:nvPr>
            <p:ph type="body" sz="quarter" idx="15"/>
          </p:nvPr>
        </p:nvSpPr>
        <p:spPr/>
        <p:txBody>
          <a:bodyPr/>
          <a:lstStyle/>
          <a:p>
            <a:r>
              <a:rPr lang="en-GB"/>
              <a:t>Presented by Rebecca Fogarty and Wayne Jepson</a:t>
            </a:r>
          </a:p>
        </p:txBody>
      </p:sp>
      <p:sp>
        <p:nvSpPr>
          <p:cNvPr id="4" name="Title 3"/>
          <p:cNvSpPr>
            <a:spLocks noGrp="1"/>
          </p:cNvSpPr>
          <p:nvPr>
            <p:ph type="title"/>
          </p:nvPr>
        </p:nvSpPr>
        <p:spPr>
          <a:xfrm>
            <a:off x="718456" y="721772"/>
            <a:ext cx="11321143" cy="1661993"/>
          </a:xfrm>
        </p:spPr>
        <p:txBody>
          <a:bodyPr/>
          <a:lstStyle/>
          <a:p>
            <a:r>
              <a:rPr lang="en-GB"/>
              <a:t>Strategic BET: Our Approach to Engagement </a:t>
            </a:r>
          </a:p>
        </p:txBody>
      </p:sp>
      <p:sp>
        <p:nvSpPr>
          <p:cNvPr id="5" name="AutoShape 2" descr="https://ukc-powerpoint.officeapps.live.com/pods/GetClipboardImage.ashx?Id=7c2e775e-2b42-457f-b40a-088ceec3d043&amp;DC=GUK5&amp;pkey=040252aa-fae0-4492-9f75-837c7a0a14f6&amp;wdwaccluster=GUK5"/>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353544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4" name="Text Placeholder 3"/>
          <p:cNvSpPr>
            <a:spLocks noGrp="1"/>
          </p:cNvSpPr>
          <p:nvPr>
            <p:ph type="body" sz="quarter" idx="15"/>
          </p:nvPr>
        </p:nvSpPr>
        <p:spPr/>
        <p:txBody>
          <a:bodyPr/>
          <a:lstStyle/>
          <a:p>
            <a:r>
              <a:rPr lang="en-GB"/>
              <a:t>What next?</a:t>
            </a:r>
          </a:p>
        </p:txBody>
      </p:sp>
      <p:sp>
        <p:nvSpPr>
          <p:cNvPr id="5" name="Text Placeholder 4"/>
          <p:cNvSpPr>
            <a:spLocks noGrp="1"/>
          </p:cNvSpPr>
          <p:nvPr>
            <p:ph type="body" sz="quarter" idx="16"/>
          </p:nvPr>
        </p:nvSpPr>
        <p:spPr/>
        <p:txBody>
          <a:bodyPr/>
          <a:lstStyle/>
          <a:p>
            <a:r>
              <a:rPr lang="en-GB"/>
              <a:t>Skills &amp; Capability</a:t>
            </a:r>
          </a:p>
        </p:txBody>
      </p:sp>
      <p:sp>
        <p:nvSpPr>
          <p:cNvPr id="6" name="TextBox 5"/>
          <p:cNvSpPr txBox="1"/>
          <p:nvPr/>
        </p:nvSpPr>
        <p:spPr>
          <a:xfrm>
            <a:off x="5187819" y="598671"/>
            <a:ext cx="6624735"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2000">
                <a:solidFill>
                  <a:srgbClr val="324F82"/>
                </a:solidFill>
              </a:rPr>
              <a:t>Enhanced engagement skills and capacity in key teams across the organisation</a:t>
            </a:r>
          </a:p>
        </p:txBody>
      </p:sp>
      <p:sp>
        <p:nvSpPr>
          <p:cNvPr id="8" name="TextBox 7"/>
          <p:cNvSpPr txBox="1"/>
          <p:nvPr/>
        </p:nvSpPr>
        <p:spPr>
          <a:xfrm>
            <a:off x="5524336" y="1968838"/>
            <a:ext cx="6288218" cy="369331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fontAlgn="base"/>
            <a:r>
              <a:rPr lang="en-GB">
                <a:latin typeface="Arial" panose="020B0604020202020204" pitchFamily="34" charset="0"/>
                <a:cs typeface="Arial" panose="020B0604020202020204" pitchFamily="34" charset="0"/>
              </a:rPr>
              <a:t>Providing training opportunities, reflecting priorities of experienced staff, which emphasises both the values and specific skills needed for meaningful public engagement, including: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Opportunities to speak with people from a range of underserved communities about their lived experience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Showcasing good practice examples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Helping staff to understand the role they play as health professionals and the effect of giving power to communities, recognising that empowerment is health-promoting in its own right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Ways to remind teams of the organisation’s core purpose and what we can do to support engagement </a:t>
            </a:r>
          </a:p>
        </p:txBody>
      </p:sp>
      <p:sp>
        <p:nvSpPr>
          <p:cNvPr id="3" name="Right Arrow Callout 2"/>
          <p:cNvSpPr/>
          <p:nvPr/>
        </p:nvSpPr>
        <p:spPr>
          <a:xfrm>
            <a:off x="715963" y="2501877"/>
            <a:ext cx="4951190" cy="2031325"/>
          </a:xfrm>
          <a:prstGeom prst="rightArrowCallout">
            <a:avLst>
              <a:gd name="adj1" fmla="val 27094"/>
              <a:gd name="adj2" fmla="val 36516"/>
              <a:gd name="adj3" fmla="val 43843"/>
              <a:gd name="adj4" fmla="val 73137"/>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GB">
                <a:latin typeface="Arial" panose="020B0604020202020204" pitchFamily="34" charset="0"/>
                <a:ea typeface="Calibri" panose="020F0502020204030204" pitchFamily="34" charset="0"/>
              </a:rPr>
              <a:t>Collaboratively design and develop an organisational approach to capacity and capability building for skills in engagement and feedback analysis to inform planning and improvement</a:t>
            </a:r>
            <a:endParaRPr lang="en-GB"/>
          </a:p>
        </p:txBody>
      </p:sp>
    </p:spTree>
    <p:extLst>
      <p:ext uri="{BB962C8B-B14F-4D97-AF65-F5344CB8AC3E}">
        <p14:creationId xmlns:p14="http://schemas.microsoft.com/office/powerpoint/2010/main" val="4133209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4" name="Text Placeholder 3"/>
          <p:cNvSpPr>
            <a:spLocks noGrp="1"/>
          </p:cNvSpPr>
          <p:nvPr>
            <p:ph type="body" sz="quarter" idx="15"/>
          </p:nvPr>
        </p:nvSpPr>
        <p:spPr/>
        <p:txBody>
          <a:bodyPr/>
          <a:lstStyle/>
          <a:p>
            <a:r>
              <a:rPr lang="en-GB"/>
              <a:t>What next?</a:t>
            </a:r>
          </a:p>
        </p:txBody>
      </p:sp>
      <p:sp>
        <p:nvSpPr>
          <p:cNvPr id="5" name="Text Placeholder 4"/>
          <p:cNvSpPr>
            <a:spLocks noGrp="1"/>
          </p:cNvSpPr>
          <p:nvPr>
            <p:ph type="body" sz="quarter" idx="16"/>
          </p:nvPr>
        </p:nvSpPr>
        <p:spPr/>
        <p:txBody>
          <a:bodyPr/>
          <a:lstStyle/>
          <a:p>
            <a:r>
              <a:rPr lang="en-GB"/>
              <a:t>Relationship Building</a:t>
            </a:r>
          </a:p>
        </p:txBody>
      </p:sp>
      <p:sp>
        <p:nvSpPr>
          <p:cNvPr id="6" name="TextBox 5"/>
          <p:cNvSpPr txBox="1"/>
          <p:nvPr/>
        </p:nvSpPr>
        <p:spPr>
          <a:xfrm>
            <a:off x="4380615" y="598671"/>
            <a:ext cx="7431940" cy="224676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GB" sz="2000">
                <a:solidFill>
                  <a:srgbClr val="324F82"/>
                </a:solidFill>
              </a:rPr>
              <a:t>Coordinated approach to stakeholder engagement across Public Health Wales to facilitate:</a:t>
            </a:r>
          </a:p>
          <a:p>
            <a:pPr marL="808038" indent="-342900">
              <a:buFont typeface="Wingdings" panose="05000000000000000000" pitchFamily="2" charset="2"/>
              <a:buChar char="ü"/>
            </a:pPr>
            <a:r>
              <a:rPr lang="en-GB" sz="2000">
                <a:solidFill>
                  <a:srgbClr val="324F82"/>
                </a:solidFill>
              </a:rPr>
              <a:t>High quality engagement</a:t>
            </a:r>
          </a:p>
          <a:p>
            <a:pPr marL="808038" indent="-342900">
              <a:buFont typeface="Wingdings" panose="05000000000000000000" pitchFamily="2" charset="2"/>
              <a:buChar char="ü"/>
            </a:pPr>
            <a:r>
              <a:rPr lang="en-GB" sz="2000">
                <a:solidFill>
                  <a:srgbClr val="324F82"/>
                </a:solidFill>
              </a:rPr>
              <a:t>Avoiding ‘engagement fatigue’ </a:t>
            </a:r>
          </a:p>
          <a:p>
            <a:pPr marL="808038" indent="-342900">
              <a:buFont typeface="Wingdings" panose="05000000000000000000" pitchFamily="2" charset="2"/>
              <a:buChar char="ü"/>
            </a:pPr>
            <a:r>
              <a:rPr lang="en-GB" sz="2000">
                <a:solidFill>
                  <a:srgbClr val="324F82"/>
                </a:solidFill>
              </a:rPr>
              <a:t>Excellent reputation for effective and empowering engagement that leads to improvements in service user/consumer experience</a:t>
            </a:r>
          </a:p>
        </p:txBody>
      </p:sp>
      <p:sp>
        <p:nvSpPr>
          <p:cNvPr id="3" name="Rectangle 2"/>
          <p:cNvSpPr/>
          <p:nvPr/>
        </p:nvSpPr>
        <p:spPr>
          <a:xfrm>
            <a:off x="5507665" y="3335584"/>
            <a:ext cx="6304890" cy="175432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85725" fontAlgn="base"/>
            <a:r>
              <a:rPr lang="en-GB">
                <a:latin typeface="Arial" panose="020B0604020202020204" pitchFamily="34" charset="0"/>
                <a:cs typeface="Arial" panose="020B0604020202020204" pitchFamily="34" charset="0"/>
              </a:rPr>
              <a:t>Advocate for investment in a Customer Relationship Management System (CRM) to deliver an organisation-wide, easily accessible stakeholder list with key internal contacts listed too</a:t>
            </a:r>
          </a:p>
          <a:p>
            <a:pPr marL="85725" fontAlgn="base"/>
            <a:endParaRPr lang="en-GB">
              <a:latin typeface="Arial" panose="020B0604020202020204" pitchFamily="34" charset="0"/>
              <a:cs typeface="Arial" panose="020B0604020202020204" pitchFamily="34" charset="0"/>
            </a:endParaRPr>
          </a:p>
          <a:p>
            <a:pPr marL="85725" fontAlgn="base"/>
            <a:r>
              <a:rPr lang="en-GB">
                <a:latin typeface="Arial" panose="020B0604020202020204" pitchFamily="34" charset="0"/>
                <a:cs typeface="Arial" panose="020B0604020202020204" pitchFamily="34" charset="0"/>
              </a:rPr>
              <a:t>Develop a stakeholder reference group in PHW</a:t>
            </a:r>
            <a:endParaRPr lang="en-GB">
              <a:latin typeface="Arial" panose="020B0604020202020204" pitchFamily="34" charset="0"/>
              <a:ea typeface="Calibri" panose="020F0502020204030204" pitchFamily="34" charset="0"/>
              <a:cs typeface="Arial" panose="020B0604020202020204" pitchFamily="34" charset="0"/>
            </a:endParaRPr>
          </a:p>
        </p:txBody>
      </p:sp>
      <p:sp>
        <p:nvSpPr>
          <p:cNvPr id="8" name="TextBox 7"/>
          <p:cNvSpPr txBox="1"/>
          <p:nvPr/>
        </p:nvSpPr>
        <p:spPr>
          <a:xfrm>
            <a:off x="715961" y="2971148"/>
            <a:ext cx="4940559" cy="2585323"/>
          </a:xfrm>
          <a:prstGeom prst="rightArrowCallout">
            <a:avLst>
              <a:gd name="adj1" fmla="val 37956"/>
              <a:gd name="adj2" fmla="val 38819"/>
              <a:gd name="adj3" fmla="val 39547"/>
              <a:gd name="adj4" fmla="val 64977"/>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fontAlgn="base"/>
            <a:r>
              <a:rPr lang="en-GB">
                <a:latin typeface="Arial" panose="020B0604020202020204" pitchFamily="34" charset="0"/>
                <a:cs typeface="Arial" panose="020B0604020202020204" pitchFamily="34" charset="0"/>
              </a:rPr>
              <a:t>Using gathered intelligence to develop corporate resource (e.g. central stakeholder database) to facilitate shared relationships with external stakeholders and to identify and fill gaps so that we reach all sectors of the Welsh population.</a:t>
            </a:r>
          </a:p>
        </p:txBody>
      </p:sp>
    </p:spTree>
    <p:extLst>
      <p:ext uri="{BB962C8B-B14F-4D97-AF65-F5344CB8AC3E}">
        <p14:creationId xmlns:p14="http://schemas.microsoft.com/office/powerpoint/2010/main" val="1095518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4" name="Text Placeholder 3"/>
          <p:cNvSpPr>
            <a:spLocks noGrp="1"/>
          </p:cNvSpPr>
          <p:nvPr>
            <p:ph type="body" sz="quarter" idx="15"/>
          </p:nvPr>
        </p:nvSpPr>
        <p:spPr/>
        <p:txBody>
          <a:bodyPr/>
          <a:lstStyle/>
          <a:p>
            <a:r>
              <a:rPr lang="en-GB"/>
              <a:t>Progress against drivers</a:t>
            </a:r>
          </a:p>
        </p:txBody>
      </p:sp>
      <p:sp>
        <p:nvSpPr>
          <p:cNvPr id="5" name="Text Placeholder 4"/>
          <p:cNvSpPr>
            <a:spLocks noGrp="1"/>
          </p:cNvSpPr>
          <p:nvPr>
            <p:ph type="body" sz="quarter" idx="16"/>
          </p:nvPr>
        </p:nvSpPr>
        <p:spPr/>
        <p:txBody>
          <a:bodyPr/>
          <a:lstStyle/>
          <a:p>
            <a:r>
              <a:rPr lang="en-GB"/>
              <a:t>Tools and Resources</a:t>
            </a:r>
          </a:p>
        </p:txBody>
      </p:sp>
      <p:sp>
        <p:nvSpPr>
          <p:cNvPr id="6" name="TextBox 5"/>
          <p:cNvSpPr txBox="1"/>
          <p:nvPr/>
        </p:nvSpPr>
        <p:spPr>
          <a:xfrm>
            <a:off x="5187820" y="598671"/>
            <a:ext cx="6859554" cy="132343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2000">
                <a:solidFill>
                  <a:srgbClr val="324F82"/>
                </a:solidFill>
              </a:rPr>
              <a:t>Systems and infrastructure in place to enhance capture of views and experiences of our service users and the public, allowing improved analysis to plan approaches to service and programme delivery </a:t>
            </a:r>
          </a:p>
        </p:txBody>
      </p:sp>
      <p:sp>
        <p:nvSpPr>
          <p:cNvPr id="7" name="TextBox 6"/>
          <p:cNvSpPr txBox="1"/>
          <p:nvPr/>
        </p:nvSpPr>
        <p:spPr>
          <a:xfrm>
            <a:off x="715963" y="2338693"/>
            <a:ext cx="4471858" cy="34778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342900" indent="-342900">
              <a:buFont typeface="Wingdings" panose="05000000000000000000" pitchFamily="2" charset="2"/>
              <a:buChar char="ü"/>
            </a:pPr>
            <a:r>
              <a:rPr lang="en-GB" sz="2000" b="0" i="0" err="1">
                <a:latin typeface="Arial" panose="020B0604020202020204" pitchFamily="34" charset="0"/>
                <a:ea typeface="Ubuntu" charset="0"/>
                <a:cs typeface="Arial" panose="020B0604020202020204" pitchFamily="34" charset="0"/>
              </a:rPr>
              <a:t>Civica</a:t>
            </a:r>
            <a:r>
              <a:rPr lang="en-GB" sz="2000" b="0" i="0">
                <a:latin typeface="Arial" panose="020B0604020202020204" pitchFamily="34" charset="0"/>
                <a:ea typeface="Ubuntu" charset="0"/>
                <a:cs typeface="Arial" panose="020B0604020202020204" pitchFamily="34" charset="0"/>
              </a:rPr>
              <a:t> Implementation Project complete</a:t>
            </a:r>
          </a:p>
          <a:p>
            <a:pPr marL="342900" indent="-342900">
              <a:buFont typeface="Wingdings" panose="05000000000000000000" pitchFamily="2" charset="2"/>
              <a:buChar char="ü"/>
            </a:pPr>
            <a:r>
              <a:rPr lang="en-GB" sz="2000">
                <a:latin typeface="Arial" panose="020B0604020202020204" pitchFamily="34" charset="0"/>
                <a:ea typeface="Ubuntu" charset="0"/>
                <a:cs typeface="Arial" panose="020B0604020202020204" pitchFamily="34" charset="0"/>
              </a:rPr>
              <a:t>System live, 142 users registered</a:t>
            </a:r>
          </a:p>
          <a:p>
            <a:pPr marL="342900" indent="-342900">
              <a:buFont typeface="Wingdings" panose="05000000000000000000" pitchFamily="2" charset="2"/>
              <a:buChar char="ü"/>
            </a:pPr>
            <a:r>
              <a:rPr lang="en-GB" sz="2000">
                <a:latin typeface="Arial" panose="020B0604020202020204" pitchFamily="34" charset="0"/>
                <a:ea typeface="Ubuntu" charset="0"/>
                <a:cs typeface="Arial" panose="020B0604020202020204" pitchFamily="34" charset="0"/>
              </a:rPr>
              <a:t>Training of 110+ staff across People &amp; OD, WHO CC, Knowledge, Screening and Health Protection </a:t>
            </a:r>
          </a:p>
          <a:p>
            <a:pPr marL="342900" indent="-342900">
              <a:buFont typeface="Wingdings" panose="05000000000000000000" pitchFamily="2" charset="2"/>
              <a:buChar char="ü"/>
            </a:pPr>
            <a:r>
              <a:rPr lang="en-GB" sz="2000" b="0" i="0">
                <a:latin typeface="Arial" panose="020B0604020202020204" pitchFamily="34" charset="0"/>
                <a:ea typeface="Ubuntu" charset="0"/>
                <a:cs typeface="Arial" panose="020B0604020202020204" pitchFamily="34" charset="0"/>
              </a:rPr>
              <a:t>Further sessions planned for the future with more staff from these teams, and Improvement Cymru</a:t>
            </a:r>
            <a:endParaRPr lang="en-GB" sz="2000">
              <a:latin typeface="Arial" panose="020B0604020202020204" pitchFamily="34" charset="0"/>
              <a:ea typeface="Ubuntu" charset="0"/>
              <a:cs typeface="Arial" panose="020B0604020202020204" pitchFamily="34" charset="0"/>
            </a:endParaRPr>
          </a:p>
          <a:p>
            <a:pPr marL="342900" indent="-342900">
              <a:buFont typeface="Wingdings" panose="05000000000000000000" pitchFamily="2" charset="2"/>
              <a:buChar char="ü"/>
            </a:pPr>
            <a:r>
              <a:rPr lang="en-GB" sz="2000" b="0" i="0">
                <a:latin typeface="Arial" panose="020B0604020202020204" pitchFamily="34" charset="0"/>
                <a:ea typeface="Ubuntu" charset="0"/>
                <a:cs typeface="Arial" panose="020B0604020202020204" pitchFamily="34" charset="0"/>
              </a:rPr>
              <a:t>Agile and personas w</a:t>
            </a:r>
            <a:r>
              <a:rPr lang="en-GB" sz="2000">
                <a:latin typeface="Arial" panose="020B0604020202020204" pitchFamily="34" charset="0"/>
                <a:ea typeface="Ubuntu" charset="0"/>
                <a:cs typeface="Arial" panose="020B0604020202020204" pitchFamily="34" charset="0"/>
              </a:rPr>
              <a:t>ork</a:t>
            </a:r>
            <a:endParaRPr lang="en-GB" sz="2000" b="0" i="0">
              <a:latin typeface="Arial" panose="020B0604020202020204" pitchFamily="34" charset="0"/>
              <a:ea typeface="Ubuntu" charset="0"/>
              <a:cs typeface="Arial" panose="020B0604020202020204" pitchFamily="34" charset="0"/>
            </a:endParaRPr>
          </a:p>
        </p:txBody>
      </p:sp>
      <p:pic>
        <p:nvPicPr>
          <p:cNvPr id="3" name="Picture 2"/>
          <p:cNvPicPr>
            <a:picLocks noChangeAspect="1"/>
          </p:cNvPicPr>
          <p:nvPr/>
        </p:nvPicPr>
        <p:blipFill rotWithShape="1">
          <a:blip r:embed="rId3"/>
          <a:srcRect l="17918" t="10300" r="18125" b="7048"/>
          <a:stretch/>
        </p:blipFill>
        <p:spPr>
          <a:xfrm>
            <a:off x="5505613" y="2123341"/>
            <a:ext cx="6353776" cy="4618653"/>
          </a:xfrm>
          <a:prstGeom prst="rect">
            <a:avLst/>
          </a:prstGeom>
        </p:spPr>
      </p:pic>
    </p:spTree>
    <p:extLst>
      <p:ext uri="{BB962C8B-B14F-4D97-AF65-F5344CB8AC3E}">
        <p14:creationId xmlns:p14="http://schemas.microsoft.com/office/powerpoint/2010/main" val="2437162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standing in a room&#10;&#10;Description automatically generated">
            <a:extLst>
              <a:ext uri="{FF2B5EF4-FFF2-40B4-BE49-F238E27FC236}">
                <a16:creationId xmlns:a16="http://schemas.microsoft.com/office/drawing/2014/main" id="{5FD58144-254A-40E1-9ED5-A7A230F1A08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4657" r="14657"/>
          <a:stretch>
            <a:fillRect/>
          </a:stretch>
        </p:blipFill>
        <p:spPr>
          <a:xfrm>
            <a:off x="6096001" y="0"/>
            <a:ext cx="6096000" cy="6858000"/>
          </a:xfrm>
        </p:spPr>
      </p:pic>
      <p:sp>
        <p:nvSpPr>
          <p:cNvPr id="2" name="Text Placeholder 1">
            <a:extLst>
              <a:ext uri="{FF2B5EF4-FFF2-40B4-BE49-F238E27FC236}">
                <a16:creationId xmlns:a16="http://schemas.microsoft.com/office/drawing/2014/main" id="{B52739E3-F114-4187-B0C9-2CA05956B72B}"/>
              </a:ext>
            </a:extLst>
          </p:cNvPr>
          <p:cNvSpPr>
            <a:spLocks noGrp="1"/>
          </p:cNvSpPr>
          <p:nvPr>
            <p:ph type="body" sz="quarter" idx="10"/>
          </p:nvPr>
        </p:nvSpPr>
        <p:spPr/>
        <p:txBody>
          <a:bodyPr/>
          <a:lstStyle/>
          <a:p>
            <a:r>
              <a:rPr lang="en-GB"/>
              <a:t>Experience</a:t>
            </a:r>
          </a:p>
          <a:p>
            <a:pPr>
              <a:lnSpc>
                <a:spcPct val="100000"/>
              </a:lnSpc>
            </a:pPr>
            <a:r>
              <a:rPr lang="en-GB" sz="2000"/>
              <a:t>Turning feedback into real-time insights</a:t>
            </a:r>
          </a:p>
          <a:p>
            <a:endParaRPr lang="en-GB"/>
          </a:p>
        </p:txBody>
      </p:sp>
      <p:sp>
        <p:nvSpPr>
          <p:cNvPr id="3" name="Text Placeholder 2">
            <a:extLst>
              <a:ext uri="{FF2B5EF4-FFF2-40B4-BE49-F238E27FC236}">
                <a16:creationId xmlns:a16="http://schemas.microsoft.com/office/drawing/2014/main" id="{F3B5F33D-3486-4BD0-9A1D-8166BE5A68B9}"/>
              </a:ext>
            </a:extLst>
          </p:cNvPr>
          <p:cNvSpPr>
            <a:spLocks noGrp="1"/>
          </p:cNvSpPr>
          <p:nvPr>
            <p:ph type="body" sz="quarter" idx="11"/>
          </p:nvPr>
        </p:nvSpPr>
        <p:spPr/>
        <p:txBody>
          <a:bodyPr/>
          <a:lstStyle/>
          <a:p>
            <a:r>
              <a:rPr lang="en-GB"/>
              <a:t>July 2022</a:t>
            </a:r>
          </a:p>
        </p:txBody>
      </p:sp>
      <p:grpSp>
        <p:nvGrpSpPr>
          <p:cNvPr id="34" name="Group 33">
            <a:extLst>
              <a:ext uri="{FF2B5EF4-FFF2-40B4-BE49-F238E27FC236}">
                <a16:creationId xmlns:a16="http://schemas.microsoft.com/office/drawing/2014/main" id="{26437B7E-0CBD-40E4-97F5-6D8F4E0DB380}"/>
              </a:ext>
            </a:extLst>
          </p:cNvPr>
          <p:cNvGrpSpPr/>
          <p:nvPr/>
        </p:nvGrpSpPr>
        <p:grpSpPr>
          <a:xfrm>
            <a:off x="11151994" y="5897790"/>
            <a:ext cx="1040007" cy="1064079"/>
            <a:chOff x="10778301" y="5611647"/>
            <a:chExt cx="1040007" cy="1064079"/>
          </a:xfrm>
        </p:grpSpPr>
        <p:sp>
          <p:nvSpPr>
            <p:cNvPr id="35" name="Rectangle 34">
              <a:extLst>
                <a:ext uri="{FF2B5EF4-FFF2-40B4-BE49-F238E27FC236}">
                  <a16:creationId xmlns:a16="http://schemas.microsoft.com/office/drawing/2014/main" id="{4F80FF9A-EAEC-4A9D-92C2-DFA8D2914945}"/>
                </a:ext>
              </a:extLst>
            </p:cNvPr>
            <p:cNvSpPr/>
            <p:nvPr/>
          </p:nvSpPr>
          <p:spPr>
            <a:xfrm>
              <a:off x="10846060" y="5611647"/>
              <a:ext cx="972248" cy="9722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useo Sans 300" panose="02000000000000000000" pitchFamily="50" charset="0"/>
              </a:endParaRPr>
            </a:p>
          </p:txBody>
        </p:sp>
        <p:sp>
          <p:nvSpPr>
            <p:cNvPr id="36" name="TextBox 35">
              <a:extLst>
                <a:ext uri="{FF2B5EF4-FFF2-40B4-BE49-F238E27FC236}">
                  <a16:creationId xmlns:a16="http://schemas.microsoft.com/office/drawing/2014/main" id="{CCCBF340-B1B9-45F2-8549-FCC8FD057CA7}"/>
                </a:ext>
              </a:extLst>
            </p:cNvPr>
            <p:cNvSpPr txBox="1"/>
            <p:nvPr/>
          </p:nvSpPr>
          <p:spPr>
            <a:xfrm>
              <a:off x="10778301" y="5843190"/>
              <a:ext cx="634719" cy="832536"/>
            </a:xfrm>
            <a:prstGeom prst="rect">
              <a:avLst/>
            </a:prstGeom>
            <a:noFill/>
          </p:spPr>
          <p:txBody>
            <a:bodyPr wrap="square">
              <a:spAutoFit/>
            </a:bodyPr>
            <a:lstStyle/>
            <a:p>
              <a:pPr marL="65405">
                <a:lnSpc>
                  <a:spcPts val="5185"/>
                </a:lnSpc>
              </a:pPr>
              <a:r>
                <a:rPr lang="en-GB" sz="7200" b="0">
                  <a:solidFill>
                    <a:schemeClr val="bg1"/>
                  </a:solidFill>
                  <a:latin typeface="Museo Sans 100"/>
                  <a:cs typeface="Museo Sans 100"/>
                </a:rPr>
                <a:t>}</a:t>
              </a:r>
              <a:endParaRPr lang="en-GB" sz="7200">
                <a:solidFill>
                  <a:schemeClr val="bg1"/>
                </a:solidFill>
                <a:latin typeface="Museo Sans 100"/>
                <a:cs typeface="Museo Sans 100"/>
              </a:endParaRPr>
            </a:p>
          </p:txBody>
        </p:sp>
      </p:grpSp>
      <p:pic>
        <p:nvPicPr>
          <p:cNvPr id="1026" name="Picture 2" descr="A Review of Sexual Health in Wales">
            <a:extLst>
              <a:ext uri="{FF2B5EF4-FFF2-40B4-BE49-F238E27FC236}">
                <a16:creationId xmlns:a16="http://schemas.microsoft.com/office/drawing/2014/main" id="{46426B6E-57F9-41D9-B2B0-1954741AFF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1474" y="281128"/>
            <a:ext cx="2336484" cy="542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353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14</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p:txBody>
          <a:bodyPr/>
          <a:lstStyle/>
          <a:p>
            <a:r>
              <a:rPr lang="en-GB"/>
              <a:t>EXPERIENCE - Overview</a:t>
            </a:r>
          </a:p>
        </p:txBody>
      </p:sp>
      <p:pic>
        <p:nvPicPr>
          <p:cNvPr id="2" name="Picture 1">
            <a:extLst>
              <a:ext uri="{FF2B5EF4-FFF2-40B4-BE49-F238E27FC236}">
                <a16:creationId xmlns:a16="http://schemas.microsoft.com/office/drawing/2014/main" id="{A155CFD2-F0E6-4904-8DCB-5F4EF773BC24}"/>
              </a:ext>
            </a:extLst>
          </p:cNvPr>
          <p:cNvPicPr>
            <a:picLocks noChangeAspect="1"/>
          </p:cNvPicPr>
          <p:nvPr/>
        </p:nvPicPr>
        <p:blipFill>
          <a:blip r:embed="rId3"/>
          <a:stretch>
            <a:fillRect/>
          </a:stretch>
        </p:blipFill>
        <p:spPr>
          <a:xfrm>
            <a:off x="7358973" y="166687"/>
            <a:ext cx="4648200" cy="6372225"/>
          </a:xfrm>
          <a:prstGeom prst="rect">
            <a:avLst/>
          </a:prstGeom>
        </p:spPr>
      </p:pic>
      <p:sp>
        <p:nvSpPr>
          <p:cNvPr id="18" name="Content Placeholder 2">
            <a:extLst>
              <a:ext uri="{FF2B5EF4-FFF2-40B4-BE49-F238E27FC236}">
                <a16:creationId xmlns:a16="http://schemas.microsoft.com/office/drawing/2014/main" id="{6B06D0C6-280A-4BB3-90C6-980A4D06366C}"/>
              </a:ext>
            </a:extLst>
          </p:cNvPr>
          <p:cNvSpPr txBox="1">
            <a:spLocks/>
          </p:cNvSpPr>
          <p:nvPr/>
        </p:nvSpPr>
        <p:spPr>
          <a:xfrm>
            <a:off x="514937" y="1127461"/>
            <a:ext cx="6684270" cy="5099869"/>
          </a:xfrm>
          <a:prstGeom prst="rect">
            <a:avLst/>
          </a:prstGeom>
        </p:spPr>
        <p:txBody>
          <a:bodyPr/>
          <a:lstStyle>
            <a:lvl1pPr marL="1714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800" kern="1200">
                <a:solidFill>
                  <a:srgbClr val="262626"/>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500" kern="1200">
                <a:solidFill>
                  <a:srgbClr val="262626"/>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350" kern="1200">
                <a:solidFill>
                  <a:srgbClr val="262626"/>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600"/>
              </a:spcBef>
            </a:pPr>
            <a:r>
              <a:rPr lang="en-GB" sz="2200">
                <a:latin typeface="Museo Sans 300" panose="02000000000000000000" pitchFamily="50" charset="0"/>
                <a:cs typeface="+mn-cs"/>
              </a:rPr>
              <a:t>Experience and Engagement insights platform</a:t>
            </a:r>
          </a:p>
          <a:p>
            <a:pPr>
              <a:spcBef>
                <a:spcPts val="600"/>
              </a:spcBef>
            </a:pPr>
            <a:r>
              <a:rPr lang="en-GB" sz="2200">
                <a:latin typeface="Museo Sans 300" panose="02000000000000000000" pitchFamily="50" charset="0"/>
                <a:cs typeface="+mn-cs"/>
              </a:rPr>
              <a:t>Cloud: accessible 24/7/365 through web-browser </a:t>
            </a:r>
          </a:p>
          <a:p>
            <a:pPr>
              <a:spcBef>
                <a:spcPts val="600"/>
              </a:spcBef>
            </a:pPr>
            <a:r>
              <a:rPr lang="en-GB" sz="2200">
                <a:latin typeface="Museo Sans 300" panose="02000000000000000000" pitchFamily="50" charset="0"/>
                <a:cs typeface="+mn-cs"/>
              </a:rPr>
              <a:t>Multi-channel survey data collection</a:t>
            </a:r>
          </a:p>
          <a:p>
            <a:pPr>
              <a:spcBef>
                <a:spcPts val="600"/>
              </a:spcBef>
            </a:pPr>
            <a:r>
              <a:rPr lang="en-GB" sz="2200">
                <a:latin typeface="Museo Sans 300" panose="02000000000000000000" pitchFamily="50" charset="0"/>
                <a:cs typeface="+mn-cs"/>
              </a:rPr>
              <a:t>Scalable platform with unlimited questionnaires, all touch points a learning opportunity</a:t>
            </a:r>
          </a:p>
          <a:p>
            <a:pPr>
              <a:spcBef>
                <a:spcPts val="600"/>
              </a:spcBef>
            </a:pPr>
            <a:r>
              <a:rPr lang="en-GB" sz="2200">
                <a:latin typeface="Museo Sans 300" panose="02000000000000000000" pitchFamily="50" charset="0"/>
                <a:cs typeface="+mn-cs"/>
              </a:rPr>
              <a:t>Real-time reporting </a:t>
            </a:r>
          </a:p>
          <a:p>
            <a:pPr>
              <a:spcBef>
                <a:spcPts val="600"/>
              </a:spcBef>
            </a:pPr>
            <a:r>
              <a:rPr lang="en-GB" sz="2200">
                <a:latin typeface="Museo Sans 300" panose="02000000000000000000" pitchFamily="50" charset="0"/>
                <a:cs typeface="+mn-cs"/>
              </a:rPr>
              <a:t>Smart text analytics: emotions, themes, sentiments</a:t>
            </a:r>
          </a:p>
          <a:p>
            <a:pPr>
              <a:spcBef>
                <a:spcPts val="600"/>
              </a:spcBef>
            </a:pPr>
            <a:r>
              <a:rPr lang="en-GB" sz="2200">
                <a:latin typeface="Museo Sans 300" panose="02000000000000000000" pitchFamily="50" charset="0"/>
                <a:cs typeface="+mn-cs"/>
              </a:rPr>
              <a:t>Unlimited user accounts – roles based access</a:t>
            </a:r>
          </a:p>
          <a:p>
            <a:pPr>
              <a:spcBef>
                <a:spcPts val="600"/>
              </a:spcBef>
            </a:pPr>
            <a:r>
              <a:rPr lang="en-GB" sz="2200">
                <a:latin typeface="Museo Sans 300" panose="02000000000000000000" pitchFamily="50" charset="0"/>
                <a:cs typeface="+mn-cs"/>
              </a:rPr>
              <a:t>Workflow tools: Action management, Comment flagging, Event-driven alerts, Push reporting</a:t>
            </a:r>
          </a:p>
          <a:p>
            <a:pPr>
              <a:spcBef>
                <a:spcPts val="600"/>
              </a:spcBef>
            </a:pPr>
            <a:r>
              <a:rPr lang="en-GB" sz="2200">
                <a:latin typeface="Museo Sans 300" panose="02000000000000000000" pitchFamily="50" charset="0"/>
                <a:cs typeface="+mn-cs"/>
              </a:rPr>
              <a:t>Built in partnership with our customers</a:t>
            </a:r>
          </a:p>
        </p:txBody>
      </p:sp>
    </p:spTree>
    <p:extLst>
      <p:ext uri="{BB962C8B-B14F-4D97-AF65-F5344CB8AC3E}">
        <p14:creationId xmlns:p14="http://schemas.microsoft.com/office/powerpoint/2010/main" val="2562110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15</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p:txBody>
          <a:bodyPr/>
          <a:lstStyle/>
          <a:p>
            <a:r>
              <a:rPr lang="en-GB"/>
              <a:t>Data</a:t>
            </a:r>
            <a:r>
              <a:rPr lang="en-GB" sz="2400"/>
              <a:t> </a:t>
            </a:r>
            <a:r>
              <a:rPr lang="en-GB"/>
              <a:t>Hierarchy</a:t>
            </a:r>
          </a:p>
        </p:txBody>
      </p:sp>
      <p:sp>
        <p:nvSpPr>
          <p:cNvPr id="18" name="Content Placeholder 2">
            <a:extLst>
              <a:ext uri="{FF2B5EF4-FFF2-40B4-BE49-F238E27FC236}">
                <a16:creationId xmlns:a16="http://schemas.microsoft.com/office/drawing/2014/main" id="{6B06D0C6-280A-4BB3-90C6-980A4D06366C}"/>
              </a:ext>
            </a:extLst>
          </p:cNvPr>
          <p:cNvSpPr txBox="1">
            <a:spLocks/>
          </p:cNvSpPr>
          <p:nvPr/>
        </p:nvSpPr>
        <p:spPr>
          <a:xfrm>
            <a:off x="479425" y="1379431"/>
            <a:ext cx="6152194" cy="4368675"/>
          </a:xfrm>
          <a:prstGeom prst="rect">
            <a:avLst/>
          </a:prstGeom>
        </p:spPr>
        <p:txBody>
          <a:bodyPr/>
          <a:lstStyle>
            <a:lvl1pPr marL="1714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800" kern="1200">
                <a:solidFill>
                  <a:srgbClr val="262626"/>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500" kern="1200">
                <a:solidFill>
                  <a:srgbClr val="262626"/>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350" kern="1200">
                <a:solidFill>
                  <a:srgbClr val="262626"/>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a:latin typeface="Museo Sans 300" panose="02000000000000000000" pitchFamily="50" charset="0"/>
                <a:cs typeface="+mn-cs"/>
              </a:rPr>
              <a:t>All data collected against a hierarchy – e.g. Directorate, Division, Service Group, Service Team, etc.</a:t>
            </a:r>
          </a:p>
          <a:p>
            <a:r>
              <a:rPr lang="en-GB" sz="2200">
                <a:latin typeface="Museo Sans 300" panose="02000000000000000000" pitchFamily="50" charset="0"/>
                <a:cs typeface="+mn-cs"/>
              </a:rPr>
              <a:t>Feedback can be collected for both people PHW works with and for </a:t>
            </a:r>
          </a:p>
          <a:p>
            <a:r>
              <a:rPr lang="en-GB" sz="2200">
                <a:latin typeface="Museo Sans 300" panose="02000000000000000000" pitchFamily="50" charset="0"/>
                <a:cs typeface="+mn-cs"/>
              </a:rPr>
              <a:t>Reports can be run against any part of the hierarchy</a:t>
            </a:r>
          </a:p>
          <a:p>
            <a:r>
              <a:rPr lang="en-GB" sz="2200">
                <a:latin typeface="Museo Sans 300" panose="02000000000000000000" pitchFamily="50" charset="0"/>
                <a:cs typeface="+mn-cs"/>
              </a:rPr>
              <a:t>Hierarchy can be updated as required</a:t>
            </a:r>
          </a:p>
          <a:p>
            <a:r>
              <a:rPr lang="en-GB" sz="2200">
                <a:latin typeface="Museo Sans 300" panose="02000000000000000000" pitchFamily="50" charset="0"/>
                <a:cs typeface="+mn-cs"/>
              </a:rPr>
              <a:t>Data can be tracked over time (e.g. if tier moves, data is tracked against new location)</a:t>
            </a:r>
          </a:p>
          <a:p>
            <a:r>
              <a:rPr lang="en-GB" sz="2200">
                <a:latin typeface="Museo Sans 300" panose="02000000000000000000" pitchFamily="50" charset="0"/>
                <a:cs typeface="+mn-cs"/>
              </a:rPr>
              <a:t>Survey links contain hierarchy information (no need to ask patient “Where do you seen?”)</a:t>
            </a:r>
          </a:p>
        </p:txBody>
      </p:sp>
      <p:graphicFrame>
        <p:nvGraphicFramePr>
          <p:cNvPr id="7" name="Diagram 6">
            <a:extLst>
              <a:ext uri="{FF2B5EF4-FFF2-40B4-BE49-F238E27FC236}">
                <a16:creationId xmlns:a16="http://schemas.microsoft.com/office/drawing/2014/main" id="{4F50F603-FF18-4402-B23A-CA079A82D47F}"/>
              </a:ext>
            </a:extLst>
          </p:cNvPr>
          <p:cNvGraphicFramePr/>
          <p:nvPr/>
        </p:nvGraphicFramePr>
        <p:xfrm>
          <a:off x="6507332" y="115411"/>
          <a:ext cx="5684667" cy="6606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571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16</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a:xfrm>
            <a:off x="338853" y="183895"/>
            <a:ext cx="7207165" cy="906797"/>
          </a:xfrm>
        </p:spPr>
        <p:txBody>
          <a:bodyPr/>
          <a:lstStyle/>
          <a:p>
            <a:r>
              <a:rPr lang="en-GB"/>
              <a:t>Reporting – Snapshot Dashboard</a:t>
            </a:r>
          </a:p>
        </p:txBody>
      </p:sp>
      <p:pic>
        <p:nvPicPr>
          <p:cNvPr id="2" name="Picture 1">
            <a:extLst>
              <a:ext uri="{FF2B5EF4-FFF2-40B4-BE49-F238E27FC236}">
                <a16:creationId xmlns:a16="http://schemas.microsoft.com/office/drawing/2014/main" id="{B879501F-E0C3-4BC7-9AD9-A441A050FBDB}"/>
              </a:ext>
            </a:extLst>
          </p:cNvPr>
          <p:cNvPicPr>
            <a:picLocks noChangeAspect="1"/>
          </p:cNvPicPr>
          <p:nvPr/>
        </p:nvPicPr>
        <p:blipFill>
          <a:blip r:embed="rId3"/>
          <a:stretch>
            <a:fillRect/>
          </a:stretch>
        </p:blipFill>
        <p:spPr>
          <a:xfrm>
            <a:off x="7764263" y="862751"/>
            <a:ext cx="4173560" cy="5721540"/>
          </a:xfrm>
          <a:prstGeom prst="rect">
            <a:avLst/>
          </a:prstGeom>
        </p:spPr>
      </p:pic>
      <p:sp>
        <p:nvSpPr>
          <p:cNvPr id="17" name="Text Placeholder 1">
            <a:extLst>
              <a:ext uri="{FF2B5EF4-FFF2-40B4-BE49-F238E27FC236}">
                <a16:creationId xmlns:a16="http://schemas.microsoft.com/office/drawing/2014/main" id="{CFE9DE42-E367-4621-9325-CD9A56622D40}"/>
              </a:ext>
            </a:extLst>
          </p:cNvPr>
          <p:cNvSpPr txBox="1">
            <a:spLocks/>
          </p:cNvSpPr>
          <p:nvPr/>
        </p:nvSpPr>
        <p:spPr>
          <a:xfrm>
            <a:off x="370053" y="1254234"/>
            <a:ext cx="6874126" cy="5006350"/>
          </a:xfrm>
          <a:prstGeom prst="rect">
            <a:avLst/>
          </a:prstGeom>
        </p:spPr>
        <p:txBody>
          <a:bodyPr/>
          <a:lstStyle>
            <a:lvl1pPr marL="1714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800" kern="1200">
                <a:solidFill>
                  <a:srgbClr val="262626"/>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500" kern="1200">
                <a:solidFill>
                  <a:srgbClr val="262626"/>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350" kern="1200">
                <a:solidFill>
                  <a:srgbClr val="262626"/>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a:latin typeface="Museo Sans 300" panose="02000000000000000000" pitchFamily="50" charset="0"/>
                <a:cs typeface="+mn-cs"/>
              </a:rPr>
              <a:t>Real-time dashboard </a:t>
            </a:r>
          </a:p>
          <a:p>
            <a:r>
              <a:rPr lang="en-GB" sz="2200">
                <a:latin typeface="Museo Sans 300" panose="02000000000000000000" pitchFamily="50" charset="0"/>
                <a:cs typeface="+mn-cs"/>
              </a:rPr>
              <a:t>Showing key metrics across 6 tiles</a:t>
            </a:r>
          </a:p>
          <a:p>
            <a:r>
              <a:rPr lang="en-GB" sz="2200">
                <a:latin typeface="Museo Sans 300" panose="02000000000000000000" pitchFamily="50" charset="0"/>
                <a:cs typeface="+mn-cs"/>
              </a:rPr>
              <a:t>Dashboard view can be customised to individual users:</a:t>
            </a:r>
          </a:p>
          <a:p>
            <a:pPr lvl="1"/>
            <a:r>
              <a:rPr lang="en-GB" sz="2200">
                <a:latin typeface="Museo Sans 300" panose="02000000000000000000" pitchFamily="50" charset="0"/>
                <a:cs typeface="+mn-cs"/>
              </a:rPr>
              <a:t>Type of tile </a:t>
            </a:r>
            <a:r>
              <a:rPr lang="fr-FR" sz="2200">
                <a:latin typeface="Museo Sans 300" panose="02000000000000000000" pitchFamily="50" charset="0"/>
                <a:cs typeface="+mn-cs"/>
              </a:rPr>
              <a:t>(question scores, Satisfaction scores, trends, etc.)</a:t>
            </a:r>
            <a:endParaRPr lang="en-GB" sz="2200">
              <a:latin typeface="Museo Sans 300" panose="02000000000000000000" pitchFamily="50" charset="0"/>
              <a:cs typeface="+mn-cs"/>
            </a:endParaRPr>
          </a:p>
          <a:p>
            <a:pPr lvl="1"/>
            <a:r>
              <a:rPr lang="en-GB" sz="2200">
                <a:latin typeface="Museo Sans 300" panose="02000000000000000000" pitchFamily="50" charset="0"/>
                <a:cs typeface="+mn-cs"/>
              </a:rPr>
              <a:t>Which parts of the hierarchy to include results from</a:t>
            </a:r>
          </a:p>
          <a:p>
            <a:pPr lvl="1"/>
            <a:r>
              <a:rPr lang="en-GB" sz="2200">
                <a:latin typeface="Museo Sans 300" panose="02000000000000000000" pitchFamily="50" charset="0"/>
                <a:cs typeface="+mn-cs"/>
              </a:rPr>
              <a:t>Which surveys and questions to include</a:t>
            </a:r>
          </a:p>
          <a:p>
            <a:pPr lvl="1"/>
            <a:r>
              <a:rPr lang="en-GB" sz="2200">
                <a:latin typeface="Museo Sans 300" panose="02000000000000000000" pitchFamily="50" charset="0"/>
                <a:cs typeface="+mn-cs"/>
              </a:rPr>
              <a:t>Date range (from - to), e.g. last 3 months</a:t>
            </a:r>
          </a:p>
          <a:p>
            <a:pPr lvl="1"/>
            <a:r>
              <a:rPr lang="en-GB" sz="2200">
                <a:latin typeface="Museo Sans 300" panose="02000000000000000000" pitchFamily="50" charset="0"/>
                <a:cs typeface="+mn-cs"/>
              </a:rPr>
              <a:t>Position on the dashboard</a:t>
            </a:r>
          </a:p>
          <a:p>
            <a:pPr marL="342900" lvl="1" indent="0">
              <a:buNone/>
            </a:pPr>
            <a:endParaRPr lang="en-GB" sz="2200">
              <a:latin typeface="Museo Sans 300" panose="02000000000000000000" pitchFamily="50" charset="0"/>
              <a:cs typeface="+mn-cs"/>
            </a:endParaRPr>
          </a:p>
          <a:p>
            <a:endParaRPr lang="en-GB"/>
          </a:p>
        </p:txBody>
      </p:sp>
    </p:spTree>
    <p:extLst>
      <p:ext uri="{BB962C8B-B14F-4D97-AF65-F5344CB8AC3E}">
        <p14:creationId xmlns:p14="http://schemas.microsoft.com/office/powerpoint/2010/main" val="4241634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17</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p:txBody>
          <a:bodyPr/>
          <a:lstStyle/>
          <a:p>
            <a:r>
              <a:rPr lang="en-GB"/>
              <a:t>Reporting Suite</a:t>
            </a:r>
          </a:p>
        </p:txBody>
      </p:sp>
      <p:sp>
        <p:nvSpPr>
          <p:cNvPr id="10" name="Slide Number Placeholder 3">
            <a:extLst>
              <a:ext uri="{FF2B5EF4-FFF2-40B4-BE49-F238E27FC236}">
                <a16:creationId xmlns:a16="http://schemas.microsoft.com/office/drawing/2014/main" id="{A68EA8F9-6510-45B7-BFE5-E7A29CE34A9D}"/>
              </a:ext>
            </a:extLst>
          </p:cNvPr>
          <p:cNvSpPr txBox="1">
            <a:spLocks/>
          </p:cNvSpPr>
          <p:nvPr/>
        </p:nvSpPr>
        <p:spPr>
          <a:xfrm>
            <a:off x="10500000" y="6356352"/>
            <a:ext cx="2880000" cy="360000"/>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Slide Number Placeholder 1">
            <a:extLst>
              <a:ext uri="{FF2B5EF4-FFF2-40B4-BE49-F238E27FC236}">
                <a16:creationId xmlns:a16="http://schemas.microsoft.com/office/drawing/2014/main" id="{3D8C89C2-73C3-49EE-A8E2-9D91DD6F801A}"/>
              </a:ext>
            </a:extLst>
          </p:cNvPr>
          <p:cNvSpPr txBox="1">
            <a:spLocks/>
          </p:cNvSpPr>
          <p:nvPr/>
        </p:nvSpPr>
        <p:spPr>
          <a:xfrm>
            <a:off x="10373251" y="6356352"/>
            <a:ext cx="2880000" cy="360000"/>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B9D5FC-B458-4C85-99E5-A2CBD737B0F2}" type="slidenum">
              <a:rPr lang="en-GB"/>
              <a:pPr/>
              <a:t>17</a:t>
            </a:fld>
            <a:endParaRPr lang="en-US"/>
          </a:p>
        </p:txBody>
      </p:sp>
      <p:sp>
        <p:nvSpPr>
          <p:cNvPr id="28" name="Rectangle 27">
            <a:extLst>
              <a:ext uri="{FF2B5EF4-FFF2-40B4-BE49-F238E27FC236}">
                <a16:creationId xmlns:a16="http://schemas.microsoft.com/office/drawing/2014/main" id="{26681935-1CD5-4B79-B49D-698374528474}"/>
              </a:ext>
            </a:extLst>
          </p:cNvPr>
          <p:cNvSpPr/>
          <p:nvPr/>
        </p:nvSpPr>
        <p:spPr>
          <a:xfrm>
            <a:off x="479424" y="1225722"/>
            <a:ext cx="5441981" cy="1134670"/>
          </a:xfrm>
          <a:prstGeom prst="rect">
            <a:avLst/>
          </a:prstGeom>
        </p:spPr>
        <p:txBody>
          <a:bodyPr wrap="square">
            <a:spAutoFit/>
          </a:bodyPr>
          <a:lstStyle/>
          <a:p>
            <a:pPr marL="171450" indent="-171450" defTabSz="685800">
              <a:lnSpc>
                <a:spcPct val="90000"/>
              </a:lnSpc>
              <a:spcBef>
                <a:spcPts val="450"/>
              </a:spcBef>
              <a:spcAft>
                <a:spcPts val="450"/>
              </a:spcAft>
              <a:buClr>
                <a:schemeClr val="accent1"/>
              </a:buClr>
              <a:buSzPct val="100000"/>
              <a:buFont typeface="Arial" panose="020B0604020202020204" pitchFamily="34" charset="0"/>
              <a:buChar char="•"/>
            </a:pPr>
            <a:r>
              <a:rPr lang="en-GB" sz="2200">
                <a:solidFill>
                  <a:srgbClr val="262626"/>
                </a:solidFill>
                <a:latin typeface="Museo Sans 300" panose="02000000000000000000" pitchFamily="50" charset="0"/>
              </a:rPr>
              <a:t>Wide set of SSRS reports available</a:t>
            </a:r>
          </a:p>
          <a:p>
            <a:pPr marL="171450" indent="-171450" defTabSz="685800">
              <a:lnSpc>
                <a:spcPct val="90000"/>
              </a:lnSpc>
              <a:spcBef>
                <a:spcPts val="450"/>
              </a:spcBef>
              <a:spcAft>
                <a:spcPts val="450"/>
              </a:spcAft>
              <a:buClr>
                <a:schemeClr val="accent1"/>
              </a:buClr>
              <a:buSzPct val="100000"/>
              <a:buFont typeface="Arial" panose="020B0604020202020204" pitchFamily="34" charset="0"/>
              <a:buChar char="•"/>
            </a:pPr>
            <a:r>
              <a:rPr lang="en-GB" sz="2200">
                <a:solidFill>
                  <a:srgbClr val="262626"/>
                </a:solidFill>
                <a:latin typeface="Museo Sans 300" panose="02000000000000000000" pitchFamily="50" charset="0"/>
              </a:rPr>
              <a:t>Can create additional reports bespoke to your needs</a:t>
            </a:r>
          </a:p>
        </p:txBody>
      </p:sp>
      <p:grpSp>
        <p:nvGrpSpPr>
          <p:cNvPr id="29" name="Group 28">
            <a:extLst>
              <a:ext uri="{FF2B5EF4-FFF2-40B4-BE49-F238E27FC236}">
                <a16:creationId xmlns:a16="http://schemas.microsoft.com/office/drawing/2014/main" id="{83BDA52B-8EDF-431C-B0AE-64112198A68B}"/>
              </a:ext>
            </a:extLst>
          </p:cNvPr>
          <p:cNvGrpSpPr/>
          <p:nvPr/>
        </p:nvGrpSpPr>
        <p:grpSpPr>
          <a:xfrm>
            <a:off x="6197246" y="724286"/>
            <a:ext cx="2711776" cy="3483611"/>
            <a:chOff x="505260" y="1205107"/>
            <a:chExt cx="2711776" cy="3483611"/>
          </a:xfrm>
        </p:grpSpPr>
        <p:pic>
          <p:nvPicPr>
            <p:cNvPr id="30" name="Picture 29">
              <a:extLst>
                <a:ext uri="{FF2B5EF4-FFF2-40B4-BE49-F238E27FC236}">
                  <a16:creationId xmlns:a16="http://schemas.microsoft.com/office/drawing/2014/main" id="{7F281A0E-E1DA-4CCB-967C-5222346FABE7}"/>
                </a:ext>
              </a:extLst>
            </p:cNvPr>
            <p:cNvPicPr/>
            <p:nvPr/>
          </p:nvPicPr>
          <p:blipFill>
            <a:blip r:embed="rId3"/>
            <a:stretch>
              <a:fillRect/>
            </a:stretch>
          </p:blipFill>
          <p:spPr>
            <a:xfrm>
              <a:off x="505260" y="1205107"/>
              <a:ext cx="2711776" cy="3102327"/>
            </a:xfrm>
            <a:prstGeom prst="rect">
              <a:avLst/>
            </a:prstGeom>
            <a:ln>
              <a:solidFill>
                <a:schemeClr val="bg1">
                  <a:lumMod val="75000"/>
                </a:schemeClr>
              </a:solidFill>
            </a:ln>
          </p:spPr>
        </p:pic>
        <p:sp>
          <p:nvSpPr>
            <p:cNvPr id="31" name="TextBox 30">
              <a:extLst>
                <a:ext uri="{FF2B5EF4-FFF2-40B4-BE49-F238E27FC236}">
                  <a16:creationId xmlns:a16="http://schemas.microsoft.com/office/drawing/2014/main" id="{7F8C28CE-01EF-45C0-93FD-ACDF2B196520}"/>
                </a:ext>
              </a:extLst>
            </p:cNvPr>
            <p:cNvSpPr txBox="1"/>
            <p:nvPr/>
          </p:nvSpPr>
          <p:spPr>
            <a:xfrm>
              <a:off x="1114790" y="4350164"/>
              <a:ext cx="1600118" cy="338554"/>
            </a:xfrm>
            <a:prstGeom prst="rect">
              <a:avLst/>
            </a:prstGeom>
            <a:noFill/>
          </p:spPr>
          <p:txBody>
            <a:bodyPr wrap="none" rtlCol="0">
              <a:spAutoFit/>
            </a:bodyPr>
            <a:lstStyle/>
            <a:p>
              <a:r>
                <a:rPr lang="en-GB" sz="1600"/>
                <a:t>Survey Analysis</a:t>
              </a:r>
            </a:p>
          </p:txBody>
        </p:sp>
      </p:grpSp>
      <p:grpSp>
        <p:nvGrpSpPr>
          <p:cNvPr id="32" name="Group 31">
            <a:extLst>
              <a:ext uri="{FF2B5EF4-FFF2-40B4-BE49-F238E27FC236}">
                <a16:creationId xmlns:a16="http://schemas.microsoft.com/office/drawing/2014/main" id="{050B59F1-26B5-46E8-B0CA-C1C2AA5B65AD}"/>
              </a:ext>
            </a:extLst>
          </p:cNvPr>
          <p:cNvGrpSpPr/>
          <p:nvPr/>
        </p:nvGrpSpPr>
        <p:grpSpPr>
          <a:xfrm>
            <a:off x="7107576" y="4696791"/>
            <a:ext cx="4855825" cy="2061279"/>
            <a:chOff x="3754775" y="1258513"/>
            <a:chExt cx="4855825" cy="2061279"/>
          </a:xfrm>
        </p:grpSpPr>
        <p:pic>
          <p:nvPicPr>
            <p:cNvPr id="33" name="Picture 32">
              <a:extLst>
                <a:ext uri="{FF2B5EF4-FFF2-40B4-BE49-F238E27FC236}">
                  <a16:creationId xmlns:a16="http://schemas.microsoft.com/office/drawing/2014/main" id="{5FBFAC9E-137F-487D-B4A6-C28C6DEB488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754775" y="1258513"/>
              <a:ext cx="4855825" cy="1677268"/>
            </a:xfrm>
            <a:prstGeom prst="rect">
              <a:avLst/>
            </a:prstGeom>
            <a:noFill/>
            <a:ln>
              <a:solidFill>
                <a:schemeClr val="bg1">
                  <a:lumMod val="75000"/>
                </a:schemeClr>
              </a:solidFill>
            </a:ln>
          </p:spPr>
        </p:pic>
        <p:sp>
          <p:nvSpPr>
            <p:cNvPr id="34" name="TextBox 33">
              <a:extLst>
                <a:ext uri="{FF2B5EF4-FFF2-40B4-BE49-F238E27FC236}">
                  <a16:creationId xmlns:a16="http://schemas.microsoft.com/office/drawing/2014/main" id="{EE29BA48-B973-4DF3-BCDA-BE167F91C7B3}"/>
                </a:ext>
              </a:extLst>
            </p:cNvPr>
            <p:cNvSpPr txBox="1"/>
            <p:nvPr/>
          </p:nvSpPr>
          <p:spPr>
            <a:xfrm>
              <a:off x="5697329" y="2981238"/>
              <a:ext cx="1032975" cy="338554"/>
            </a:xfrm>
            <a:prstGeom prst="rect">
              <a:avLst/>
            </a:prstGeom>
            <a:noFill/>
          </p:spPr>
          <p:txBody>
            <a:bodyPr wrap="none" rtlCol="0">
              <a:spAutoFit/>
            </a:bodyPr>
            <a:lstStyle/>
            <a:p>
              <a:r>
                <a:rPr lang="en-GB" sz="1600"/>
                <a:t>Statutory</a:t>
              </a:r>
            </a:p>
          </p:txBody>
        </p:sp>
      </p:grpSp>
      <p:grpSp>
        <p:nvGrpSpPr>
          <p:cNvPr id="35" name="Group 34">
            <a:extLst>
              <a:ext uri="{FF2B5EF4-FFF2-40B4-BE49-F238E27FC236}">
                <a16:creationId xmlns:a16="http://schemas.microsoft.com/office/drawing/2014/main" id="{A8A6E2E7-BF66-4CE9-B95C-930A78D717EB}"/>
              </a:ext>
            </a:extLst>
          </p:cNvPr>
          <p:cNvGrpSpPr/>
          <p:nvPr/>
        </p:nvGrpSpPr>
        <p:grpSpPr>
          <a:xfrm>
            <a:off x="707021" y="4641962"/>
            <a:ext cx="5935428" cy="1901821"/>
            <a:chOff x="1559496" y="5077378"/>
            <a:chExt cx="5726112" cy="1778058"/>
          </a:xfrm>
        </p:grpSpPr>
        <p:sp>
          <p:nvSpPr>
            <p:cNvPr id="36" name="TextBox 35">
              <a:extLst>
                <a:ext uri="{FF2B5EF4-FFF2-40B4-BE49-F238E27FC236}">
                  <a16:creationId xmlns:a16="http://schemas.microsoft.com/office/drawing/2014/main" id="{6119019B-271A-4525-9F66-C419D62C118B}"/>
                </a:ext>
              </a:extLst>
            </p:cNvPr>
            <p:cNvSpPr txBox="1"/>
            <p:nvPr/>
          </p:nvSpPr>
          <p:spPr>
            <a:xfrm>
              <a:off x="3874421" y="6538914"/>
              <a:ext cx="1134802" cy="316522"/>
            </a:xfrm>
            <a:prstGeom prst="rect">
              <a:avLst/>
            </a:prstGeom>
            <a:noFill/>
          </p:spPr>
          <p:txBody>
            <a:bodyPr wrap="none" rtlCol="0">
              <a:spAutoFit/>
            </a:bodyPr>
            <a:lstStyle/>
            <a:p>
              <a:r>
                <a:rPr lang="en-GB" sz="1600"/>
                <a:t>Heat Maps</a:t>
              </a:r>
            </a:p>
          </p:txBody>
        </p:sp>
        <p:pic>
          <p:nvPicPr>
            <p:cNvPr id="37" name="Picture 36">
              <a:extLst>
                <a:ext uri="{FF2B5EF4-FFF2-40B4-BE49-F238E27FC236}">
                  <a16:creationId xmlns:a16="http://schemas.microsoft.com/office/drawing/2014/main" id="{467C5BF5-A52A-4756-8E27-E6916D33213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559496" y="5077378"/>
              <a:ext cx="5726112" cy="1519975"/>
            </a:xfrm>
            <a:prstGeom prst="rect">
              <a:avLst/>
            </a:prstGeom>
            <a:noFill/>
            <a:ln>
              <a:solidFill>
                <a:schemeClr val="bg1">
                  <a:lumMod val="75000"/>
                </a:schemeClr>
              </a:solidFill>
            </a:ln>
          </p:spPr>
        </p:pic>
      </p:grpSp>
      <p:grpSp>
        <p:nvGrpSpPr>
          <p:cNvPr id="38" name="Group 37">
            <a:extLst>
              <a:ext uri="{FF2B5EF4-FFF2-40B4-BE49-F238E27FC236}">
                <a16:creationId xmlns:a16="http://schemas.microsoft.com/office/drawing/2014/main" id="{0697A4A2-73E5-41A2-9120-2F47898516F8}"/>
              </a:ext>
            </a:extLst>
          </p:cNvPr>
          <p:cNvGrpSpPr/>
          <p:nvPr/>
        </p:nvGrpSpPr>
        <p:grpSpPr>
          <a:xfrm>
            <a:off x="9050130" y="724286"/>
            <a:ext cx="2913271" cy="3487850"/>
            <a:chOff x="8869454" y="697471"/>
            <a:chExt cx="2593955" cy="3140603"/>
          </a:xfrm>
        </p:grpSpPr>
        <p:pic>
          <p:nvPicPr>
            <p:cNvPr id="39" name="Picture 38">
              <a:extLst>
                <a:ext uri="{FF2B5EF4-FFF2-40B4-BE49-F238E27FC236}">
                  <a16:creationId xmlns:a16="http://schemas.microsoft.com/office/drawing/2014/main" id="{DCED7639-0A75-4799-93DC-AB4CBC57DFF6}"/>
                </a:ext>
              </a:extLst>
            </p:cNvPr>
            <p:cNvPicPr/>
            <p:nvPr/>
          </p:nvPicPr>
          <p:blipFill>
            <a:blip r:embed="rId6"/>
            <a:stretch>
              <a:fillRect/>
            </a:stretch>
          </p:blipFill>
          <p:spPr>
            <a:xfrm>
              <a:off x="8869454" y="697471"/>
              <a:ext cx="2593955" cy="2791333"/>
            </a:xfrm>
            <a:prstGeom prst="rect">
              <a:avLst/>
            </a:prstGeom>
            <a:ln>
              <a:solidFill>
                <a:schemeClr val="accent1"/>
              </a:solidFill>
            </a:ln>
          </p:spPr>
        </p:pic>
        <p:sp>
          <p:nvSpPr>
            <p:cNvPr id="40" name="TextBox 39">
              <a:extLst>
                <a:ext uri="{FF2B5EF4-FFF2-40B4-BE49-F238E27FC236}">
                  <a16:creationId xmlns:a16="http://schemas.microsoft.com/office/drawing/2014/main" id="{D7046981-DD5C-4C4B-87EE-DC8732440D07}"/>
                </a:ext>
              </a:extLst>
            </p:cNvPr>
            <p:cNvSpPr txBox="1"/>
            <p:nvPr/>
          </p:nvSpPr>
          <p:spPr>
            <a:xfrm>
              <a:off x="9156871" y="3533226"/>
              <a:ext cx="2151738" cy="304848"/>
            </a:xfrm>
            <a:prstGeom prst="rect">
              <a:avLst/>
            </a:prstGeom>
            <a:noFill/>
          </p:spPr>
          <p:txBody>
            <a:bodyPr wrap="square" rtlCol="0">
              <a:spAutoFit/>
            </a:bodyPr>
            <a:lstStyle/>
            <a:p>
              <a:r>
                <a:rPr lang="en-GB" sz="1600"/>
                <a:t>Demographics analysis</a:t>
              </a:r>
            </a:p>
          </p:txBody>
        </p:sp>
      </p:grpSp>
      <p:grpSp>
        <p:nvGrpSpPr>
          <p:cNvPr id="41" name="Group 40">
            <a:extLst>
              <a:ext uri="{FF2B5EF4-FFF2-40B4-BE49-F238E27FC236}">
                <a16:creationId xmlns:a16="http://schemas.microsoft.com/office/drawing/2014/main" id="{279045EB-60D1-43AB-9B09-25AED9E236DA}"/>
              </a:ext>
            </a:extLst>
          </p:cNvPr>
          <p:cNvGrpSpPr/>
          <p:nvPr/>
        </p:nvGrpSpPr>
        <p:grpSpPr>
          <a:xfrm>
            <a:off x="1248913" y="2449006"/>
            <a:ext cx="3416311" cy="2163185"/>
            <a:chOff x="942802" y="2746727"/>
            <a:chExt cx="3416311" cy="2163185"/>
          </a:xfrm>
        </p:grpSpPr>
        <p:pic>
          <p:nvPicPr>
            <p:cNvPr id="42" name="Picture 41">
              <a:extLst>
                <a:ext uri="{FF2B5EF4-FFF2-40B4-BE49-F238E27FC236}">
                  <a16:creationId xmlns:a16="http://schemas.microsoft.com/office/drawing/2014/main" id="{6C607B3E-5923-47B3-B6CE-AFF9CE64085F}"/>
                </a:ext>
              </a:extLst>
            </p:cNvPr>
            <p:cNvPicPr>
              <a:picLocks noChangeAspect="1"/>
            </p:cNvPicPr>
            <p:nvPr/>
          </p:nvPicPr>
          <p:blipFill>
            <a:blip r:embed="rId7"/>
            <a:stretch>
              <a:fillRect/>
            </a:stretch>
          </p:blipFill>
          <p:spPr>
            <a:xfrm>
              <a:off x="942802" y="2746727"/>
              <a:ext cx="3416311" cy="1754322"/>
            </a:xfrm>
            <a:prstGeom prst="rect">
              <a:avLst/>
            </a:prstGeom>
            <a:noFill/>
            <a:ln>
              <a:noFill/>
            </a:ln>
          </p:spPr>
        </p:pic>
        <p:sp>
          <p:nvSpPr>
            <p:cNvPr id="43" name="TextBox 42">
              <a:extLst>
                <a:ext uri="{FF2B5EF4-FFF2-40B4-BE49-F238E27FC236}">
                  <a16:creationId xmlns:a16="http://schemas.microsoft.com/office/drawing/2014/main" id="{11C22E21-959E-49A7-8768-346E72B2EEC5}"/>
                </a:ext>
              </a:extLst>
            </p:cNvPr>
            <p:cNvSpPr txBox="1"/>
            <p:nvPr/>
          </p:nvSpPr>
          <p:spPr>
            <a:xfrm>
              <a:off x="2007370" y="4571358"/>
              <a:ext cx="1471878" cy="338554"/>
            </a:xfrm>
            <a:prstGeom prst="rect">
              <a:avLst/>
            </a:prstGeom>
            <a:noFill/>
          </p:spPr>
          <p:txBody>
            <a:bodyPr wrap="none" rtlCol="0">
              <a:spAutoFit/>
            </a:bodyPr>
            <a:lstStyle/>
            <a:p>
              <a:r>
                <a:rPr lang="en-GB" sz="1600"/>
                <a:t>League tables</a:t>
              </a:r>
            </a:p>
          </p:txBody>
        </p:sp>
      </p:grpSp>
    </p:spTree>
    <p:extLst>
      <p:ext uri="{BB962C8B-B14F-4D97-AF65-F5344CB8AC3E}">
        <p14:creationId xmlns:p14="http://schemas.microsoft.com/office/powerpoint/2010/main" val="411675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18</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p:txBody>
          <a:bodyPr/>
          <a:lstStyle/>
          <a:p>
            <a:r>
              <a:rPr lang="en-GB"/>
              <a:t>Reporting Suite</a:t>
            </a:r>
          </a:p>
        </p:txBody>
      </p:sp>
      <p:sp>
        <p:nvSpPr>
          <p:cNvPr id="10" name="Slide Number Placeholder 3">
            <a:extLst>
              <a:ext uri="{FF2B5EF4-FFF2-40B4-BE49-F238E27FC236}">
                <a16:creationId xmlns:a16="http://schemas.microsoft.com/office/drawing/2014/main" id="{A68EA8F9-6510-45B7-BFE5-E7A29CE34A9D}"/>
              </a:ext>
            </a:extLst>
          </p:cNvPr>
          <p:cNvSpPr txBox="1">
            <a:spLocks/>
          </p:cNvSpPr>
          <p:nvPr/>
        </p:nvSpPr>
        <p:spPr>
          <a:xfrm>
            <a:off x="10500000" y="6356352"/>
            <a:ext cx="2880000" cy="360000"/>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22" name="Group 21">
            <a:extLst>
              <a:ext uri="{FF2B5EF4-FFF2-40B4-BE49-F238E27FC236}">
                <a16:creationId xmlns:a16="http://schemas.microsoft.com/office/drawing/2014/main" id="{D31D12DB-7AC0-483F-9A6A-2774B36BC76F}"/>
              </a:ext>
            </a:extLst>
          </p:cNvPr>
          <p:cNvGrpSpPr/>
          <p:nvPr/>
        </p:nvGrpSpPr>
        <p:grpSpPr>
          <a:xfrm>
            <a:off x="5084788" y="3954649"/>
            <a:ext cx="6457986" cy="2792027"/>
            <a:chOff x="3701518" y="4108537"/>
            <a:chExt cx="6457986" cy="2792027"/>
          </a:xfrm>
        </p:grpSpPr>
        <p:pic>
          <p:nvPicPr>
            <p:cNvPr id="23" name="Picture 22">
              <a:extLst>
                <a:ext uri="{FF2B5EF4-FFF2-40B4-BE49-F238E27FC236}">
                  <a16:creationId xmlns:a16="http://schemas.microsoft.com/office/drawing/2014/main" id="{8C072B27-0E27-4A95-A2D9-E1F4F8F89949}"/>
                </a:ext>
              </a:extLst>
            </p:cNvPr>
            <p:cNvPicPr/>
            <p:nvPr/>
          </p:nvPicPr>
          <p:blipFill>
            <a:blip r:embed="rId3"/>
            <a:stretch>
              <a:fillRect/>
            </a:stretch>
          </p:blipFill>
          <p:spPr>
            <a:xfrm>
              <a:off x="4581588" y="4108537"/>
              <a:ext cx="4272409" cy="2368669"/>
            </a:xfrm>
            <a:prstGeom prst="rect">
              <a:avLst/>
            </a:prstGeom>
            <a:ln>
              <a:solidFill>
                <a:schemeClr val="accent1"/>
              </a:solidFill>
            </a:ln>
          </p:spPr>
        </p:pic>
        <p:sp>
          <p:nvSpPr>
            <p:cNvPr id="24" name="TextBox 23">
              <a:extLst>
                <a:ext uri="{FF2B5EF4-FFF2-40B4-BE49-F238E27FC236}">
                  <a16:creationId xmlns:a16="http://schemas.microsoft.com/office/drawing/2014/main" id="{F62551E2-D3F4-4054-ADAB-5CBF0DA8AB05}"/>
                </a:ext>
              </a:extLst>
            </p:cNvPr>
            <p:cNvSpPr txBox="1"/>
            <p:nvPr/>
          </p:nvSpPr>
          <p:spPr>
            <a:xfrm>
              <a:off x="3701518" y="6562010"/>
              <a:ext cx="6457986" cy="338554"/>
            </a:xfrm>
            <a:prstGeom prst="rect">
              <a:avLst/>
            </a:prstGeom>
            <a:noFill/>
          </p:spPr>
          <p:txBody>
            <a:bodyPr wrap="none" rtlCol="0">
              <a:spAutoFit/>
            </a:bodyPr>
            <a:lstStyle/>
            <a:p>
              <a:pPr algn="ctr"/>
              <a:r>
                <a:rPr lang="en-GB" sz="1600"/>
                <a:t>All reports filterable &amp; exportable (XLS, PDF, PPT, DOC, CSV, JPG)</a:t>
              </a:r>
            </a:p>
          </p:txBody>
        </p:sp>
      </p:grpSp>
      <p:grpSp>
        <p:nvGrpSpPr>
          <p:cNvPr id="25" name="Group 24">
            <a:extLst>
              <a:ext uri="{FF2B5EF4-FFF2-40B4-BE49-F238E27FC236}">
                <a16:creationId xmlns:a16="http://schemas.microsoft.com/office/drawing/2014/main" id="{18D9EEF4-C4FA-42E0-9D04-1385C10B6BE7}"/>
              </a:ext>
            </a:extLst>
          </p:cNvPr>
          <p:cNvGrpSpPr/>
          <p:nvPr/>
        </p:nvGrpSpPr>
        <p:grpSpPr>
          <a:xfrm>
            <a:off x="495467" y="2105910"/>
            <a:ext cx="4862502" cy="4294083"/>
            <a:chOff x="1775520" y="3933056"/>
            <a:chExt cx="3820832" cy="3120751"/>
          </a:xfrm>
        </p:grpSpPr>
        <p:pic>
          <p:nvPicPr>
            <p:cNvPr id="26" name="Picture 25">
              <a:extLst>
                <a:ext uri="{FF2B5EF4-FFF2-40B4-BE49-F238E27FC236}">
                  <a16:creationId xmlns:a16="http://schemas.microsoft.com/office/drawing/2014/main" id="{232CB009-3F69-4BF1-9DCA-C43D7E2AC9C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5520" y="3933056"/>
              <a:ext cx="3820832" cy="2695762"/>
            </a:xfrm>
            <a:prstGeom prst="rect">
              <a:avLst/>
            </a:prstGeom>
            <a:noFill/>
            <a:ln>
              <a:noFill/>
            </a:ln>
          </p:spPr>
        </p:pic>
        <p:sp>
          <p:nvSpPr>
            <p:cNvPr id="27" name="TextBox 26">
              <a:extLst>
                <a:ext uri="{FF2B5EF4-FFF2-40B4-BE49-F238E27FC236}">
                  <a16:creationId xmlns:a16="http://schemas.microsoft.com/office/drawing/2014/main" id="{C7C553D5-8BC0-4299-B7EC-6BD9560061E8}"/>
                </a:ext>
              </a:extLst>
            </p:cNvPr>
            <p:cNvSpPr txBox="1"/>
            <p:nvPr/>
          </p:nvSpPr>
          <p:spPr>
            <a:xfrm>
              <a:off x="1836544" y="6628818"/>
              <a:ext cx="3658426" cy="424989"/>
            </a:xfrm>
            <a:prstGeom prst="rect">
              <a:avLst/>
            </a:prstGeom>
            <a:noFill/>
          </p:spPr>
          <p:txBody>
            <a:bodyPr wrap="square" rtlCol="0">
              <a:spAutoFit/>
            </a:bodyPr>
            <a:lstStyle/>
            <a:p>
              <a:pPr algn="ctr"/>
              <a:r>
                <a:rPr lang="en-GB" sz="1600"/>
                <a:t>‘You said, We did’ feedback posters, focusing on lessons learnt</a:t>
              </a:r>
            </a:p>
          </p:txBody>
        </p:sp>
      </p:grpSp>
      <p:grpSp>
        <p:nvGrpSpPr>
          <p:cNvPr id="28" name="Group 27">
            <a:extLst>
              <a:ext uri="{FF2B5EF4-FFF2-40B4-BE49-F238E27FC236}">
                <a16:creationId xmlns:a16="http://schemas.microsoft.com/office/drawing/2014/main" id="{07EBD72E-49AF-42E4-A7CE-020FA97AA5D6}"/>
              </a:ext>
            </a:extLst>
          </p:cNvPr>
          <p:cNvGrpSpPr/>
          <p:nvPr/>
        </p:nvGrpSpPr>
        <p:grpSpPr>
          <a:xfrm>
            <a:off x="6183557" y="699911"/>
            <a:ext cx="5648769" cy="3041940"/>
            <a:chOff x="5076056" y="3284984"/>
            <a:chExt cx="3961502" cy="2530191"/>
          </a:xfrm>
        </p:grpSpPr>
        <p:pic>
          <p:nvPicPr>
            <p:cNvPr id="44" name="Picture 43">
              <a:extLst>
                <a:ext uri="{FF2B5EF4-FFF2-40B4-BE49-F238E27FC236}">
                  <a16:creationId xmlns:a16="http://schemas.microsoft.com/office/drawing/2014/main" id="{791E0EF7-DB13-4551-9603-0A64DDCCC419}"/>
                </a:ext>
              </a:extLst>
            </p:cNvPr>
            <p:cNvPicPr/>
            <p:nvPr/>
          </p:nvPicPr>
          <p:blipFill>
            <a:blip r:embed="rId5"/>
            <a:stretch>
              <a:fillRect/>
            </a:stretch>
          </p:blipFill>
          <p:spPr>
            <a:xfrm>
              <a:off x="5076056" y="3284984"/>
              <a:ext cx="3961502" cy="2217985"/>
            </a:xfrm>
            <a:prstGeom prst="rect">
              <a:avLst/>
            </a:prstGeom>
            <a:ln>
              <a:solidFill>
                <a:schemeClr val="bg1">
                  <a:lumMod val="75000"/>
                </a:schemeClr>
              </a:solidFill>
            </a:ln>
          </p:spPr>
        </p:pic>
        <p:sp>
          <p:nvSpPr>
            <p:cNvPr id="45" name="TextBox 44">
              <a:extLst>
                <a:ext uri="{FF2B5EF4-FFF2-40B4-BE49-F238E27FC236}">
                  <a16:creationId xmlns:a16="http://schemas.microsoft.com/office/drawing/2014/main" id="{384425AE-98DE-4B93-8C45-2AAC6A3CB487}"/>
                </a:ext>
              </a:extLst>
            </p:cNvPr>
            <p:cNvSpPr txBox="1"/>
            <p:nvPr/>
          </p:nvSpPr>
          <p:spPr>
            <a:xfrm>
              <a:off x="6242030" y="5533576"/>
              <a:ext cx="1861163" cy="281599"/>
            </a:xfrm>
            <a:prstGeom prst="rect">
              <a:avLst/>
            </a:prstGeom>
            <a:noFill/>
          </p:spPr>
          <p:txBody>
            <a:bodyPr wrap="square" rtlCol="0">
              <a:spAutoFit/>
            </a:bodyPr>
            <a:lstStyle/>
            <a:p>
              <a:r>
                <a:rPr lang="en-GB" sz="1600"/>
                <a:t>Trend and benchmarking</a:t>
              </a:r>
            </a:p>
          </p:txBody>
        </p:sp>
      </p:grpSp>
      <p:pic>
        <p:nvPicPr>
          <p:cNvPr id="46" name="Picture 45">
            <a:extLst>
              <a:ext uri="{FF2B5EF4-FFF2-40B4-BE49-F238E27FC236}">
                <a16:creationId xmlns:a16="http://schemas.microsoft.com/office/drawing/2014/main" id="{12F97D6F-0B1A-4751-AC5F-D027DFDF45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05102" y="5365937"/>
            <a:ext cx="419835" cy="419835"/>
          </a:xfrm>
          <a:prstGeom prst="rect">
            <a:avLst/>
          </a:prstGeom>
        </p:spPr>
      </p:pic>
      <p:pic>
        <p:nvPicPr>
          <p:cNvPr id="47" name="Picture 46">
            <a:extLst>
              <a:ext uri="{FF2B5EF4-FFF2-40B4-BE49-F238E27FC236}">
                <a16:creationId xmlns:a16="http://schemas.microsoft.com/office/drawing/2014/main" id="{4D15EC8D-A893-4905-8FF2-FDC791E84207}"/>
              </a:ext>
            </a:extLst>
          </p:cNvPr>
          <p:cNvPicPr>
            <a:picLocks noChangeAspect="1"/>
          </p:cNvPicPr>
          <p:nvPr/>
        </p:nvPicPr>
        <p:blipFill>
          <a:blip r:embed="rId7"/>
          <a:stretch>
            <a:fillRect/>
          </a:stretch>
        </p:blipFill>
        <p:spPr>
          <a:xfrm>
            <a:off x="10546267" y="4676558"/>
            <a:ext cx="480804" cy="480804"/>
          </a:xfrm>
          <a:prstGeom prst="rect">
            <a:avLst/>
          </a:prstGeom>
        </p:spPr>
      </p:pic>
      <p:pic>
        <p:nvPicPr>
          <p:cNvPr id="48" name="Picture 47">
            <a:extLst>
              <a:ext uri="{FF2B5EF4-FFF2-40B4-BE49-F238E27FC236}">
                <a16:creationId xmlns:a16="http://schemas.microsoft.com/office/drawing/2014/main" id="{26BD7DB7-2E1D-4FD9-9DCE-ADA6BC5AB29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20420" y="5003245"/>
            <a:ext cx="428568" cy="424282"/>
          </a:xfrm>
          <a:prstGeom prst="rect">
            <a:avLst/>
          </a:prstGeom>
        </p:spPr>
      </p:pic>
      <p:pic>
        <p:nvPicPr>
          <p:cNvPr id="49" name="Picture 48">
            <a:extLst>
              <a:ext uri="{FF2B5EF4-FFF2-40B4-BE49-F238E27FC236}">
                <a16:creationId xmlns:a16="http://schemas.microsoft.com/office/drawing/2014/main" id="{81369AC3-6DFB-4C10-AA41-0761652F8D4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40297" y="5675441"/>
            <a:ext cx="378575" cy="432996"/>
          </a:xfrm>
          <a:prstGeom prst="rect">
            <a:avLst/>
          </a:prstGeom>
        </p:spPr>
      </p:pic>
      <p:pic>
        <p:nvPicPr>
          <p:cNvPr id="50" name="Picture 49">
            <a:extLst>
              <a:ext uri="{FF2B5EF4-FFF2-40B4-BE49-F238E27FC236}">
                <a16:creationId xmlns:a16="http://schemas.microsoft.com/office/drawing/2014/main" id="{02AA0CE6-E398-4F06-8CC1-C2F67BC66D1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739653" y="4209824"/>
            <a:ext cx="1379861" cy="651601"/>
          </a:xfrm>
          <a:prstGeom prst="rect">
            <a:avLst/>
          </a:prstGeom>
        </p:spPr>
      </p:pic>
      <p:sp>
        <p:nvSpPr>
          <p:cNvPr id="51" name="Rectangle 50">
            <a:extLst>
              <a:ext uri="{FF2B5EF4-FFF2-40B4-BE49-F238E27FC236}">
                <a16:creationId xmlns:a16="http://schemas.microsoft.com/office/drawing/2014/main" id="{DA1A0071-BD76-445C-989E-2C5445DB17F5}"/>
              </a:ext>
            </a:extLst>
          </p:cNvPr>
          <p:cNvSpPr/>
          <p:nvPr/>
        </p:nvSpPr>
        <p:spPr>
          <a:xfrm>
            <a:off x="479425" y="1259458"/>
            <a:ext cx="5441981" cy="701731"/>
          </a:xfrm>
          <a:prstGeom prst="rect">
            <a:avLst/>
          </a:prstGeom>
        </p:spPr>
        <p:txBody>
          <a:bodyPr wrap="square">
            <a:spAutoFit/>
          </a:bodyPr>
          <a:lstStyle/>
          <a:p>
            <a:pPr marL="171450" indent="-171450" defTabSz="685800">
              <a:lnSpc>
                <a:spcPct val="90000"/>
              </a:lnSpc>
              <a:spcBef>
                <a:spcPts val="450"/>
              </a:spcBef>
              <a:spcAft>
                <a:spcPts val="450"/>
              </a:spcAft>
              <a:buClr>
                <a:schemeClr val="accent1"/>
              </a:buClr>
              <a:buSzPct val="100000"/>
              <a:buFont typeface="Arial" panose="020B0604020202020204" pitchFamily="34" charset="0"/>
              <a:buChar char="•"/>
            </a:pPr>
            <a:r>
              <a:rPr lang="en-GB" sz="2200">
                <a:solidFill>
                  <a:srgbClr val="262626"/>
                </a:solidFill>
                <a:latin typeface="Museo Sans 300" panose="02000000000000000000" pitchFamily="50" charset="0"/>
              </a:rPr>
              <a:t>Further example reports; can create additional reports bespoke to customer</a:t>
            </a:r>
          </a:p>
        </p:txBody>
      </p:sp>
    </p:spTree>
    <p:extLst>
      <p:ext uri="{BB962C8B-B14F-4D97-AF65-F5344CB8AC3E}">
        <p14:creationId xmlns:p14="http://schemas.microsoft.com/office/powerpoint/2010/main" val="176253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20FB50D-8DEB-4B09-8456-08A0538C0C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0662" y="998290"/>
            <a:ext cx="4020141" cy="2346558"/>
          </a:xfrm>
          <a:prstGeom prst="rect">
            <a:avLst/>
          </a:prstGeom>
        </p:spPr>
      </p:pic>
      <p:pic>
        <p:nvPicPr>
          <p:cNvPr id="13" name="Picture 12">
            <a:extLst>
              <a:ext uri="{FF2B5EF4-FFF2-40B4-BE49-F238E27FC236}">
                <a16:creationId xmlns:a16="http://schemas.microsoft.com/office/drawing/2014/main" id="{398D97AA-6C1E-4679-ABDF-83E5FC1BCA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884" y="3152406"/>
            <a:ext cx="2837994" cy="1671263"/>
          </a:xfrm>
          <a:prstGeom prst="rect">
            <a:avLst/>
          </a:prstGeom>
        </p:spPr>
      </p:pic>
      <p:sp>
        <p:nvSpPr>
          <p:cNvPr id="3" name="Slide Number Placeholder 2">
            <a:extLst>
              <a:ext uri="{FF2B5EF4-FFF2-40B4-BE49-F238E27FC236}">
                <a16:creationId xmlns:a16="http://schemas.microsoft.com/office/drawing/2014/main" id="{4CB4C553-F72A-4115-8C9D-22F6FBF6F6B9}"/>
              </a:ext>
            </a:extLst>
          </p:cNvPr>
          <p:cNvSpPr>
            <a:spLocks noGrp="1"/>
          </p:cNvSpPr>
          <p:nvPr>
            <p:ph type="sldNum" sz="quarter" idx="12"/>
          </p:nvPr>
        </p:nvSpPr>
        <p:spPr/>
        <p:txBody>
          <a:bodyPr/>
          <a:lstStyle/>
          <a:p>
            <a:fld id="{F9F8FC53-431B-40BC-B462-8EDBBC097738}" type="slidenum">
              <a:rPr lang="en-GB" smtClean="0"/>
              <a:pPr/>
              <a:t>19</a:t>
            </a:fld>
            <a:endParaRPr lang="en-GB"/>
          </a:p>
        </p:txBody>
      </p:sp>
      <p:sp>
        <p:nvSpPr>
          <p:cNvPr id="4" name="Footer Placeholder 3">
            <a:extLst>
              <a:ext uri="{FF2B5EF4-FFF2-40B4-BE49-F238E27FC236}">
                <a16:creationId xmlns:a16="http://schemas.microsoft.com/office/drawing/2014/main" id="{3E29BDFC-5190-4A8F-B5FB-517ACC6F0E8A}"/>
              </a:ext>
            </a:extLst>
          </p:cNvPr>
          <p:cNvSpPr>
            <a:spLocks noGrp="1"/>
          </p:cNvSpPr>
          <p:nvPr>
            <p:ph type="ftr" sz="quarter" idx="11"/>
          </p:nvPr>
        </p:nvSpPr>
        <p:spPr/>
        <p:txBody>
          <a:bodyPr/>
          <a:lstStyle/>
          <a:p>
            <a:r>
              <a:rPr lang="en-GB" err="1"/>
              <a:t>Civica</a:t>
            </a:r>
            <a:endParaRPr lang="en-GB"/>
          </a:p>
        </p:txBody>
      </p:sp>
      <p:sp>
        <p:nvSpPr>
          <p:cNvPr id="6" name="Title 1">
            <a:extLst>
              <a:ext uri="{FF2B5EF4-FFF2-40B4-BE49-F238E27FC236}">
                <a16:creationId xmlns:a16="http://schemas.microsoft.com/office/drawing/2014/main" id="{E99FC4FA-B15F-4F2D-92AF-82C4B7349CF8}"/>
              </a:ext>
            </a:extLst>
          </p:cNvPr>
          <p:cNvSpPr>
            <a:spLocks noGrp="1"/>
          </p:cNvSpPr>
          <p:nvPr>
            <p:ph type="title"/>
          </p:nvPr>
        </p:nvSpPr>
        <p:spPr>
          <a:xfrm>
            <a:off x="582731" y="477578"/>
            <a:ext cx="10972800" cy="684799"/>
          </a:xfrm>
        </p:spPr>
        <p:txBody>
          <a:bodyPr/>
          <a:lstStyle/>
          <a:p>
            <a:r>
              <a:rPr lang="en-GB" sz="3200"/>
              <a:t>Smart text analytics – organisation-wide improvement </a:t>
            </a:r>
          </a:p>
        </p:txBody>
      </p:sp>
      <p:sp>
        <p:nvSpPr>
          <p:cNvPr id="7" name="Content Placeholder 2">
            <a:extLst>
              <a:ext uri="{FF2B5EF4-FFF2-40B4-BE49-F238E27FC236}">
                <a16:creationId xmlns:a16="http://schemas.microsoft.com/office/drawing/2014/main" id="{95F8B011-952F-44AC-B698-71EC8C2B95E8}"/>
              </a:ext>
            </a:extLst>
          </p:cNvPr>
          <p:cNvSpPr txBox="1">
            <a:spLocks/>
          </p:cNvSpPr>
          <p:nvPr/>
        </p:nvSpPr>
        <p:spPr>
          <a:xfrm>
            <a:off x="582731" y="1266825"/>
            <a:ext cx="6276173" cy="5272089"/>
          </a:xfrm>
          <a:prstGeom prst="rect">
            <a:avLst/>
          </a:prstGeom>
        </p:spPr>
        <p:txBody>
          <a:bodyPr/>
          <a:lstStyle>
            <a:lvl1pPr marL="228600" indent="-228600" algn="l" defTabSz="914400" rtl="0" eaLnBrk="1" latinLnBrk="0" hangingPunct="1">
              <a:lnSpc>
                <a:spcPct val="90000"/>
              </a:lnSpc>
              <a:spcBef>
                <a:spcPts val="600"/>
              </a:spcBef>
              <a:spcAft>
                <a:spcPts val="600"/>
              </a:spcAft>
              <a:buClr>
                <a:schemeClr val="accent1"/>
              </a:buClr>
              <a:buFont typeface="Arial" panose="020B0604020202020204" pitchFamily="34" charset="0"/>
              <a:buChar char="•"/>
              <a:defRPr sz="2400" kern="1200">
                <a:solidFill>
                  <a:srgbClr val="262626"/>
                </a:solidFill>
                <a:latin typeface="Museo Sans 300" panose="02000000000000000000" pitchFamily="50" charset="0"/>
                <a:ea typeface="+mn-ea"/>
                <a:cs typeface="+mn-cs"/>
              </a:defRPr>
            </a:lvl1pPr>
            <a:lvl2pPr marL="685800" indent="-228600" algn="l" defTabSz="914400" rtl="0" eaLnBrk="1" latinLnBrk="0" hangingPunct="1">
              <a:lnSpc>
                <a:spcPct val="90000"/>
              </a:lnSpc>
              <a:spcBef>
                <a:spcPts val="600"/>
              </a:spcBef>
              <a:spcAft>
                <a:spcPts val="600"/>
              </a:spcAft>
              <a:buClr>
                <a:schemeClr val="accent1"/>
              </a:buClr>
              <a:buFont typeface="Arial" panose="020B0604020202020204" pitchFamily="34" charset="0"/>
              <a:buChar char="•"/>
              <a:defRPr sz="2000" kern="1200">
                <a:solidFill>
                  <a:srgbClr val="262626"/>
                </a:solidFill>
                <a:latin typeface="Museo Sans 300" panose="02000000000000000000" pitchFamily="50" charset="0"/>
                <a:ea typeface="+mn-ea"/>
                <a:cs typeface="+mn-cs"/>
              </a:defRPr>
            </a:lvl2pPr>
            <a:lvl3pPr marL="1143000" indent="-228600" algn="l" defTabSz="914400" rtl="0" eaLnBrk="1" latinLnBrk="0" hangingPunct="1">
              <a:lnSpc>
                <a:spcPct val="90000"/>
              </a:lnSpc>
              <a:spcBef>
                <a:spcPts val="600"/>
              </a:spcBef>
              <a:spcAft>
                <a:spcPts val="600"/>
              </a:spcAft>
              <a:buClr>
                <a:schemeClr val="accent1"/>
              </a:buClr>
              <a:buFont typeface="Arial" panose="020B0604020202020204" pitchFamily="34" charset="0"/>
              <a:buChar char="•"/>
              <a:defRPr sz="1800" kern="1200">
                <a:solidFill>
                  <a:srgbClr val="262626"/>
                </a:solidFill>
                <a:latin typeface="Museo Sans 300" panose="02000000000000000000" pitchFamily="50" charset="0"/>
                <a:ea typeface="+mn-ea"/>
                <a:cs typeface="+mn-cs"/>
              </a:defRPr>
            </a:lvl3pPr>
            <a:lvl4pPr marL="1600200" indent="-228600" algn="l" defTabSz="914400" rtl="0" eaLnBrk="1" latinLnBrk="0" hangingPunct="1">
              <a:lnSpc>
                <a:spcPct val="90000"/>
              </a:lnSpc>
              <a:spcBef>
                <a:spcPts val="600"/>
              </a:spcBef>
              <a:spcAft>
                <a:spcPts val="600"/>
              </a:spcAft>
              <a:buClr>
                <a:schemeClr val="accent1"/>
              </a:buClr>
              <a:buFont typeface="Arial" panose="020B0604020202020204" pitchFamily="34" charset="0"/>
              <a:buChar char="•"/>
              <a:defRPr sz="1600" kern="1200">
                <a:solidFill>
                  <a:srgbClr val="262626"/>
                </a:solidFill>
                <a:latin typeface="Museo Sans 300" panose="02000000000000000000" pitchFamily="50" charset="0"/>
                <a:ea typeface="+mn-ea"/>
                <a:cs typeface="+mn-cs"/>
              </a:defRPr>
            </a:lvl4pPr>
            <a:lvl5pPr marL="2057400" indent="-228600" algn="l" defTabSz="914400" rtl="0" eaLnBrk="1" latinLnBrk="0" hangingPunct="1">
              <a:lnSpc>
                <a:spcPct val="90000"/>
              </a:lnSpc>
              <a:spcBef>
                <a:spcPts val="600"/>
              </a:spcBef>
              <a:spcAft>
                <a:spcPts val="600"/>
              </a:spcAft>
              <a:buClr>
                <a:schemeClr val="accent1"/>
              </a:buClr>
              <a:buFont typeface="Arial" panose="020B0604020202020204" pitchFamily="34" charset="0"/>
              <a:buChar char="•"/>
              <a:defRPr sz="1600" kern="1200">
                <a:solidFill>
                  <a:srgbClr val="262626"/>
                </a:solidFill>
                <a:latin typeface="Museo Sans 300" panose="020000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buNone/>
            </a:pPr>
            <a:r>
              <a:rPr lang="en-GB" sz="2000"/>
              <a:t>Quantitative data helps you understand ‘</a:t>
            </a:r>
            <a:r>
              <a:rPr lang="en-GB" sz="2000" i="1"/>
              <a:t>what</a:t>
            </a:r>
            <a:r>
              <a:rPr lang="en-GB" sz="2000"/>
              <a:t>’, but only qualitative data helps you understand ‘</a:t>
            </a:r>
            <a:r>
              <a:rPr lang="en-GB" sz="2000" i="1"/>
              <a:t>why</a:t>
            </a:r>
            <a:r>
              <a:rPr lang="en-GB" sz="2000"/>
              <a:t>’</a:t>
            </a:r>
            <a:endParaRPr lang="en-GB" sz="2000" b="1"/>
          </a:p>
          <a:p>
            <a:r>
              <a:rPr lang="en-GB" sz="2000"/>
              <a:t>Emotion analytics </a:t>
            </a:r>
          </a:p>
          <a:p>
            <a:r>
              <a:rPr lang="en-GB" sz="2000"/>
              <a:t>22 experience themes </a:t>
            </a:r>
          </a:p>
          <a:p>
            <a:r>
              <a:rPr lang="en-GB" sz="2000"/>
              <a:t>Positive and negative sentiment analysis</a:t>
            </a:r>
          </a:p>
          <a:p>
            <a:r>
              <a:rPr lang="en-GB" sz="2000"/>
              <a:t>Trend analysis</a:t>
            </a:r>
          </a:p>
          <a:p>
            <a:r>
              <a:rPr lang="en-GB" sz="2000"/>
              <a:t>In-context word clouds (by theme or emotion)</a:t>
            </a:r>
          </a:p>
          <a:p>
            <a:r>
              <a:rPr lang="en-GB" sz="2000"/>
              <a:t>Analysis by staff groups</a:t>
            </a:r>
          </a:p>
          <a:p>
            <a:r>
              <a:rPr lang="en-GB" sz="2000"/>
              <a:t>Interactive dashboard</a:t>
            </a:r>
          </a:p>
          <a:p>
            <a:r>
              <a:rPr lang="en-GB" sz="2000"/>
              <a:t>Drill down to verbatim comments </a:t>
            </a:r>
          </a:p>
        </p:txBody>
      </p:sp>
      <p:pic>
        <p:nvPicPr>
          <p:cNvPr id="11" name="Picture 10">
            <a:extLst>
              <a:ext uri="{FF2B5EF4-FFF2-40B4-BE49-F238E27FC236}">
                <a16:creationId xmlns:a16="http://schemas.microsoft.com/office/drawing/2014/main" id="{9730F0BE-8ABB-49F1-927A-9D4A3A3029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12111" y="4121477"/>
            <a:ext cx="3060936" cy="2678765"/>
          </a:xfrm>
          <a:prstGeom prst="rect">
            <a:avLst/>
          </a:prstGeom>
        </p:spPr>
      </p:pic>
      <p:pic>
        <p:nvPicPr>
          <p:cNvPr id="5" name="Picture 4" descr="Logo&#10;&#10;Description automatically generated">
            <a:extLst>
              <a:ext uri="{FF2B5EF4-FFF2-40B4-BE49-F238E27FC236}">
                <a16:creationId xmlns:a16="http://schemas.microsoft.com/office/drawing/2014/main" id="{87B5C041-2887-420C-B630-9168ED352C1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6253316" y="5593045"/>
            <a:ext cx="2405760" cy="533330"/>
          </a:xfrm>
          <a:prstGeom prst="rect">
            <a:avLst/>
          </a:prstGeom>
        </p:spPr>
      </p:pic>
    </p:spTree>
    <p:extLst>
      <p:ext uri="{BB962C8B-B14F-4D97-AF65-F5344CB8AC3E}">
        <p14:creationId xmlns:p14="http://schemas.microsoft.com/office/powerpoint/2010/main" val="372676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p:txBody>
          <a:bodyPr/>
          <a:lstStyle/>
          <a:p>
            <a:r>
              <a:rPr lang="en-GB"/>
              <a:t>Our Approach to Engagement</a:t>
            </a:r>
          </a:p>
        </p:txBody>
      </p:sp>
      <p:sp>
        <p:nvSpPr>
          <p:cNvPr id="6" name="Content Placeholder 5"/>
          <p:cNvSpPr>
            <a:spLocks noGrp="1"/>
          </p:cNvSpPr>
          <p:nvPr>
            <p:ph sz="quarter" idx="16"/>
          </p:nvPr>
        </p:nvSpPr>
        <p:spPr>
          <a:xfrm>
            <a:off x="715963" y="2230644"/>
            <a:ext cx="6142037" cy="4593052"/>
          </a:xfrm>
        </p:spPr>
        <p:txBody>
          <a:bodyPr/>
          <a:lstStyle/>
          <a:p>
            <a:r>
              <a:rPr lang="en-GB"/>
              <a:t>Overarching approach for equitable, effective public engagement, ensuring the voice of the people we work with and for is at the heart of what we do and how we do it.</a:t>
            </a:r>
          </a:p>
          <a:p>
            <a:r>
              <a:rPr lang="en-GB"/>
              <a:t>Covers 4 main types of engagement:</a:t>
            </a:r>
          </a:p>
          <a:p>
            <a:pPr lvl="1"/>
            <a:r>
              <a:rPr lang="en-GB"/>
              <a:t>Public Information &amp; General Consultation </a:t>
            </a:r>
            <a:endParaRPr lang="en-GB" sz="1400"/>
          </a:p>
          <a:p>
            <a:pPr lvl="1"/>
            <a:r>
              <a:rPr lang="en-GB"/>
              <a:t>User Feedback </a:t>
            </a:r>
            <a:endParaRPr lang="en-GB" sz="1400"/>
          </a:p>
          <a:p>
            <a:pPr lvl="1"/>
            <a:r>
              <a:rPr lang="en-GB"/>
              <a:t>Coproduction </a:t>
            </a:r>
            <a:endParaRPr lang="en-GB" sz="1400"/>
          </a:p>
          <a:p>
            <a:pPr lvl="1"/>
            <a:r>
              <a:rPr lang="en-GB"/>
              <a:t>Community Empowerment </a:t>
            </a:r>
            <a:endParaRPr lang="en-GB" sz="1400"/>
          </a:p>
          <a:p>
            <a:endParaRPr lang="en-GB"/>
          </a:p>
          <a:p>
            <a:endParaRPr lang="en-GB"/>
          </a:p>
        </p:txBody>
      </p:sp>
      <p:sp>
        <p:nvSpPr>
          <p:cNvPr id="7" name="Content Placeholder 6"/>
          <p:cNvSpPr>
            <a:spLocks noGrp="1"/>
          </p:cNvSpPr>
          <p:nvPr>
            <p:ph sz="quarter" idx="17"/>
          </p:nvPr>
        </p:nvSpPr>
        <p:spPr>
          <a:xfrm>
            <a:off x="7596809" y="2230644"/>
            <a:ext cx="4061791" cy="2728952"/>
          </a:xfrm>
        </p:spPr>
        <p:txBody>
          <a:bodyPr/>
          <a:lstStyle/>
          <a:p>
            <a:pPr marL="0" indent="0">
              <a:buNone/>
            </a:pPr>
            <a:r>
              <a:rPr lang="en-GB" b="1">
                <a:solidFill>
                  <a:srgbClr val="E03882"/>
                </a:solidFill>
              </a:rPr>
              <a:t>Strategic alignment </a:t>
            </a:r>
          </a:p>
          <a:p>
            <a:r>
              <a:rPr lang="en-GB" i="1">
                <a:solidFill>
                  <a:srgbClr val="E03882"/>
                </a:solidFill>
              </a:rPr>
              <a:t>Long-term Strategy refresh </a:t>
            </a:r>
          </a:p>
          <a:p>
            <a:r>
              <a:rPr lang="en-GB" i="1">
                <a:solidFill>
                  <a:srgbClr val="E03882"/>
                </a:solidFill>
              </a:rPr>
              <a:t>People Strategy</a:t>
            </a:r>
          </a:p>
          <a:p>
            <a:r>
              <a:rPr lang="en-GB" i="1">
                <a:solidFill>
                  <a:srgbClr val="E03882"/>
                </a:solidFill>
              </a:rPr>
              <a:t>Quality </a:t>
            </a:r>
          </a:p>
          <a:p>
            <a:r>
              <a:rPr lang="en-GB" i="1">
                <a:solidFill>
                  <a:srgbClr val="E03882"/>
                </a:solidFill>
              </a:rPr>
              <a:t>Knowledge </a:t>
            </a:r>
          </a:p>
        </p:txBody>
      </p:sp>
      <p:sp>
        <p:nvSpPr>
          <p:cNvPr id="3" name="Text Placeholder 2"/>
          <p:cNvSpPr>
            <a:spLocks noGrp="1"/>
          </p:cNvSpPr>
          <p:nvPr>
            <p:ph type="body" sz="quarter" idx="15"/>
          </p:nvPr>
        </p:nvSpPr>
        <p:spPr/>
        <p:txBody>
          <a:bodyPr/>
          <a:lstStyle/>
          <a:p>
            <a:r>
              <a:rPr lang="en-GB"/>
              <a:t>What is ‘Our Approach to Engagement’?</a:t>
            </a:r>
          </a:p>
        </p:txBody>
      </p:sp>
      <p:sp>
        <p:nvSpPr>
          <p:cNvPr id="8" name="Text Placeholder 7"/>
          <p:cNvSpPr>
            <a:spLocks noGrp="1"/>
          </p:cNvSpPr>
          <p:nvPr>
            <p:ph type="body" sz="quarter" idx="18"/>
          </p:nvPr>
        </p:nvSpPr>
        <p:spPr/>
        <p:txBody>
          <a:bodyPr/>
          <a:lstStyle/>
          <a:p>
            <a:r>
              <a:rPr lang="en-GB"/>
              <a:t>Background</a:t>
            </a:r>
          </a:p>
        </p:txBody>
      </p:sp>
    </p:spTree>
    <p:extLst>
      <p:ext uri="{BB962C8B-B14F-4D97-AF65-F5344CB8AC3E}">
        <p14:creationId xmlns:p14="http://schemas.microsoft.com/office/powerpoint/2010/main" val="2445597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B7D49C6-9C3E-4B15-BC68-3DFC34DBD680}"/>
              </a:ext>
            </a:extLst>
          </p:cNvPr>
          <p:cNvSpPr>
            <a:spLocks noGrp="1"/>
          </p:cNvSpPr>
          <p:nvPr>
            <p:ph type="sldNum" sz="quarter" idx="12"/>
          </p:nvPr>
        </p:nvSpPr>
        <p:spPr/>
        <p:txBody>
          <a:bodyPr/>
          <a:lstStyle/>
          <a:p>
            <a:fld id="{F9F8FC53-431B-40BC-B462-8EDBBC097738}" type="slidenum">
              <a:rPr lang="en-GB" smtClean="0"/>
              <a:pPr/>
              <a:t>20</a:t>
            </a:fld>
            <a:endParaRPr lang="en-GB"/>
          </a:p>
        </p:txBody>
      </p:sp>
      <p:sp>
        <p:nvSpPr>
          <p:cNvPr id="5" name="Footer Placeholder 4">
            <a:extLst>
              <a:ext uri="{FF2B5EF4-FFF2-40B4-BE49-F238E27FC236}">
                <a16:creationId xmlns:a16="http://schemas.microsoft.com/office/drawing/2014/main" id="{355A20B3-CDC2-45B8-AD99-3B482F4F9D67}"/>
              </a:ext>
            </a:extLst>
          </p:cNvPr>
          <p:cNvSpPr>
            <a:spLocks noGrp="1"/>
          </p:cNvSpPr>
          <p:nvPr>
            <p:ph type="ftr" sz="quarter" idx="11"/>
          </p:nvPr>
        </p:nvSpPr>
        <p:spPr/>
        <p:txBody>
          <a:bodyPr/>
          <a:lstStyle/>
          <a:p>
            <a:r>
              <a:rPr lang="en-GB"/>
              <a:t>Civica</a:t>
            </a:r>
          </a:p>
        </p:txBody>
      </p:sp>
      <p:sp>
        <p:nvSpPr>
          <p:cNvPr id="8" name="Title 7"/>
          <p:cNvSpPr>
            <a:spLocks noGrp="1"/>
          </p:cNvSpPr>
          <p:nvPr>
            <p:ph type="title"/>
          </p:nvPr>
        </p:nvSpPr>
        <p:spPr>
          <a:xfrm>
            <a:off x="479425" y="376802"/>
            <a:ext cx="11131552" cy="906797"/>
          </a:xfrm>
        </p:spPr>
        <p:txBody>
          <a:bodyPr/>
          <a:lstStyle/>
          <a:p>
            <a:r>
              <a:rPr lang="en-GB" sz="3200"/>
              <a:t>Workflow tools to drive usage and improvements</a:t>
            </a:r>
          </a:p>
        </p:txBody>
      </p:sp>
      <p:sp>
        <p:nvSpPr>
          <p:cNvPr id="14" name="Text Placeholder 1">
            <a:extLst>
              <a:ext uri="{FF2B5EF4-FFF2-40B4-BE49-F238E27FC236}">
                <a16:creationId xmlns:a16="http://schemas.microsoft.com/office/drawing/2014/main" id="{22E4D48A-3875-4179-9EA3-48D3A8B33003}"/>
              </a:ext>
            </a:extLst>
          </p:cNvPr>
          <p:cNvSpPr txBox="1">
            <a:spLocks/>
          </p:cNvSpPr>
          <p:nvPr/>
        </p:nvSpPr>
        <p:spPr>
          <a:xfrm>
            <a:off x="479425" y="1090101"/>
            <a:ext cx="5184528" cy="5006349"/>
          </a:xfrm>
          <a:prstGeom prst="rect">
            <a:avLst/>
          </a:prstGeom>
        </p:spPr>
        <p:txBody>
          <a:bodyPr/>
          <a:lstStyle>
            <a:lvl1pPr marL="1714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800" kern="1200">
                <a:solidFill>
                  <a:srgbClr val="262626"/>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500" kern="1200">
                <a:solidFill>
                  <a:srgbClr val="262626"/>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350" kern="1200">
                <a:solidFill>
                  <a:srgbClr val="262626"/>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b="1">
                <a:latin typeface="+mn-lt"/>
              </a:rPr>
              <a:t>Action manager  </a:t>
            </a:r>
          </a:p>
          <a:p>
            <a:pPr lvl="1"/>
            <a:r>
              <a:rPr lang="en-GB" sz="1800">
                <a:latin typeface="+mn-lt"/>
              </a:rPr>
              <a:t>Assign actions to other system users</a:t>
            </a:r>
          </a:p>
          <a:p>
            <a:pPr lvl="1"/>
            <a:r>
              <a:rPr lang="en-GB" sz="1800">
                <a:latin typeface="+mn-lt"/>
              </a:rPr>
              <a:t>Track and record when completed</a:t>
            </a:r>
          </a:p>
          <a:p>
            <a:pPr lvl="1"/>
            <a:r>
              <a:rPr lang="en-GB" sz="1800">
                <a:latin typeface="+mn-lt"/>
              </a:rPr>
              <a:t>Add notes</a:t>
            </a:r>
          </a:p>
          <a:p>
            <a:r>
              <a:rPr lang="en-GB" b="1">
                <a:latin typeface="+mn-lt"/>
              </a:rPr>
              <a:t>Push reporting</a:t>
            </a:r>
          </a:p>
          <a:p>
            <a:pPr lvl="1"/>
            <a:r>
              <a:rPr lang="en-GB" sz="1800">
                <a:latin typeface="+mn-lt"/>
              </a:rPr>
              <a:t>Schedule reports to be sent via email to system users</a:t>
            </a:r>
          </a:p>
          <a:p>
            <a:pPr lvl="1"/>
            <a:r>
              <a:rPr lang="en-GB" sz="1800">
                <a:latin typeface="+mn-lt"/>
              </a:rPr>
              <a:t>Daily, weekly, monthly, quarterly, annually</a:t>
            </a:r>
          </a:p>
        </p:txBody>
      </p:sp>
      <p:sp>
        <p:nvSpPr>
          <p:cNvPr id="15" name="Text Placeholder 2">
            <a:extLst>
              <a:ext uri="{FF2B5EF4-FFF2-40B4-BE49-F238E27FC236}">
                <a16:creationId xmlns:a16="http://schemas.microsoft.com/office/drawing/2014/main" id="{52B023FC-2BDE-401C-8038-A747EC455B55}"/>
              </a:ext>
            </a:extLst>
          </p:cNvPr>
          <p:cNvSpPr txBox="1">
            <a:spLocks/>
          </p:cNvSpPr>
          <p:nvPr/>
        </p:nvSpPr>
        <p:spPr>
          <a:xfrm>
            <a:off x="6332644" y="1091303"/>
            <a:ext cx="5477623" cy="5006348"/>
          </a:xfrm>
          <a:prstGeom prst="rect">
            <a:avLst/>
          </a:prstGeom>
        </p:spPr>
        <p:txBody>
          <a:bodyPr/>
          <a:lstStyle>
            <a:lvl1pPr marL="1714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800" kern="1200">
                <a:solidFill>
                  <a:srgbClr val="262626"/>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500" kern="1200">
                <a:solidFill>
                  <a:srgbClr val="262626"/>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350" kern="1200">
                <a:solidFill>
                  <a:srgbClr val="262626"/>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450"/>
              </a:spcBef>
              <a:spcAft>
                <a:spcPts val="450"/>
              </a:spcAft>
              <a:buClr>
                <a:schemeClr val="accent1"/>
              </a:buClr>
              <a:buFont typeface="Arial" panose="020B0604020202020204" pitchFamily="34" charset="0"/>
              <a:buChar char="•"/>
              <a:defRPr sz="1200" kern="1200">
                <a:solidFill>
                  <a:srgbClr val="262626"/>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b="1">
                <a:latin typeface="+mn-lt"/>
              </a:rPr>
              <a:t>Event driven email alerts, e.g.</a:t>
            </a:r>
          </a:p>
          <a:p>
            <a:pPr lvl="1"/>
            <a:r>
              <a:rPr lang="en-GB" sz="1800">
                <a:latin typeface="+mn-lt"/>
              </a:rPr>
              <a:t>Survey completed</a:t>
            </a:r>
          </a:p>
          <a:p>
            <a:pPr lvl="1"/>
            <a:r>
              <a:rPr lang="en-GB" sz="1800">
                <a:latin typeface="+mn-lt"/>
              </a:rPr>
              <a:t>Negative feedback </a:t>
            </a:r>
          </a:p>
          <a:p>
            <a:r>
              <a:rPr lang="en-GB" b="1">
                <a:latin typeface="+mn-lt"/>
              </a:rPr>
              <a:t>Comment flagging </a:t>
            </a:r>
          </a:p>
          <a:p>
            <a:pPr lvl="1"/>
            <a:r>
              <a:rPr lang="en-GB" sz="1800">
                <a:latin typeface="+mn-lt"/>
              </a:rPr>
              <a:t>Explicit language, legal terms, personal identifiers, </a:t>
            </a:r>
            <a:r>
              <a:rPr lang="en-GB" sz="1800" err="1">
                <a:latin typeface="+mn-lt"/>
              </a:rPr>
              <a:t>Covid</a:t>
            </a:r>
            <a:r>
              <a:rPr lang="en-GB" sz="1800">
                <a:latin typeface="+mn-lt"/>
              </a:rPr>
              <a:t> terms, safeguarding, etc.</a:t>
            </a:r>
          </a:p>
          <a:p>
            <a:pPr lvl="1"/>
            <a:r>
              <a:rPr lang="en-GB" sz="1800">
                <a:latin typeface="+mn-lt"/>
              </a:rPr>
              <a:t>Comments are quarantined before released to reports</a:t>
            </a:r>
          </a:p>
          <a:p>
            <a:endParaRPr lang="en-GB"/>
          </a:p>
        </p:txBody>
      </p:sp>
      <p:pic>
        <p:nvPicPr>
          <p:cNvPr id="11" name="Picture 10">
            <a:extLst>
              <a:ext uri="{FF2B5EF4-FFF2-40B4-BE49-F238E27FC236}">
                <a16:creationId xmlns:a16="http://schemas.microsoft.com/office/drawing/2014/main" id="{5E0293C0-DA02-4D51-8F84-A31C077768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556" y="3944289"/>
            <a:ext cx="8274050" cy="2913711"/>
          </a:xfrm>
          <a:prstGeom prst="rect">
            <a:avLst/>
          </a:prstGeom>
        </p:spPr>
      </p:pic>
    </p:spTree>
    <p:extLst>
      <p:ext uri="{BB962C8B-B14F-4D97-AF65-F5344CB8AC3E}">
        <p14:creationId xmlns:p14="http://schemas.microsoft.com/office/powerpoint/2010/main" val="725103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620695F-5CC9-44E2-9903-6E78169C98E1}"/>
              </a:ext>
            </a:extLst>
          </p:cNvPr>
          <p:cNvSpPr>
            <a:spLocks noGrp="1"/>
          </p:cNvSpPr>
          <p:nvPr>
            <p:ph type="body" sz="quarter" idx="10"/>
          </p:nvPr>
        </p:nvSpPr>
        <p:spPr>
          <a:xfrm>
            <a:off x="875621" y="2216355"/>
            <a:ext cx="7655820" cy="914400"/>
          </a:xfrm>
        </p:spPr>
        <p:txBody>
          <a:bodyPr/>
          <a:lstStyle/>
          <a:p>
            <a:r>
              <a:rPr lang="en-GB"/>
              <a:t>Further information</a:t>
            </a:r>
          </a:p>
        </p:txBody>
      </p:sp>
      <p:sp>
        <p:nvSpPr>
          <p:cNvPr id="8" name="Text Placeholder 7">
            <a:extLst>
              <a:ext uri="{FF2B5EF4-FFF2-40B4-BE49-F238E27FC236}">
                <a16:creationId xmlns:a16="http://schemas.microsoft.com/office/drawing/2014/main" id="{2F8E47A6-B33B-4861-A3C8-C996CBAED14A}"/>
              </a:ext>
            </a:extLst>
          </p:cNvPr>
          <p:cNvSpPr>
            <a:spLocks noGrp="1"/>
          </p:cNvSpPr>
          <p:nvPr>
            <p:ph type="body" sz="quarter" idx="11"/>
          </p:nvPr>
        </p:nvSpPr>
        <p:spPr>
          <a:xfrm>
            <a:off x="875621" y="3270045"/>
            <a:ext cx="6901218" cy="1394233"/>
          </a:xfrm>
        </p:spPr>
        <p:txBody>
          <a:bodyPr>
            <a:normAutofit/>
          </a:bodyPr>
          <a:lstStyle/>
          <a:p>
            <a:r>
              <a:rPr lang="en-GB" sz="2400"/>
              <a:t>To speak further about </a:t>
            </a:r>
            <a:r>
              <a:rPr lang="en-GB" sz="2400" err="1"/>
              <a:t>Civica’s</a:t>
            </a:r>
            <a:r>
              <a:rPr lang="en-GB" sz="2400"/>
              <a:t> experience platform please contact </a:t>
            </a:r>
            <a:r>
              <a:rPr lang="en-GB" sz="2400">
                <a:solidFill>
                  <a:schemeClr val="bg2"/>
                </a:solidFill>
              </a:rPr>
              <a:t>Simon Kimber at </a:t>
            </a:r>
            <a:r>
              <a:rPr lang="en-GB" sz="2400">
                <a:hlinkClick r:id="rId3">
                  <a:extLst>
                    <a:ext uri="{A12FA001-AC4F-418D-AE19-62706E023703}">
                      <ahyp:hlinkClr xmlns:ahyp="http://schemas.microsoft.com/office/drawing/2018/hyperlinkcolor" xmlns="" val="tx"/>
                    </a:ext>
                  </a:extLst>
                </a:hlinkClick>
              </a:rPr>
              <a:t>simon.Kimber@civica.co.uk</a:t>
            </a:r>
            <a:r>
              <a:rPr lang="en-GB" sz="2400"/>
              <a:t> </a:t>
            </a:r>
          </a:p>
        </p:txBody>
      </p:sp>
      <p:sp>
        <p:nvSpPr>
          <p:cNvPr id="21" name="Footer Placeholder 20">
            <a:extLst>
              <a:ext uri="{FF2B5EF4-FFF2-40B4-BE49-F238E27FC236}">
                <a16:creationId xmlns:a16="http://schemas.microsoft.com/office/drawing/2014/main" id="{A4AD83B8-74DD-4546-A101-29A87028DC27}"/>
              </a:ext>
            </a:extLst>
          </p:cNvPr>
          <p:cNvSpPr>
            <a:spLocks noGrp="1"/>
          </p:cNvSpPr>
          <p:nvPr>
            <p:ph type="ftr" sz="quarter" idx="3"/>
          </p:nvPr>
        </p:nvSpPr>
        <p:spPr/>
        <p:txBody>
          <a:bodyPr/>
          <a:lstStyle/>
          <a:p>
            <a:r>
              <a:rPr lang="en-GB"/>
              <a:t>Civica</a:t>
            </a:r>
          </a:p>
        </p:txBody>
      </p:sp>
      <p:sp>
        <p:nvSpPr>
          <p:cNvPr id="22" name="Slide Number Placeholder 21">
            <a:extLst>
              <a:ext uri="{FF2B5EF4-FFF2-40B4-BE49-F238E27FC236}">
                <a16:creationId xmlns:a16="http://schemas.microsoft.com/office/drawing/2014/main" id="{0B2F4656-AB5F-43A6-A30E-9B35AEB1295B}"/>
              </a:ext>
            </a:extLst>
          </p:cNvPr>
          <p:cNvSpPr>
            <a:spLocks noGrp="1"/>
          </p:cNvSpPr>
          <p:nvPr>
            <p:ph type="sldNum" sz="quarter" idx="4"/>
          </p:nvPr>
        </p:nvSpPr>
        <p:spPr/>
        <p:txBody>
          <a:bodyPr/>
          <a:lstStyle/>
          <a:p>
            <a:fld id="{F9F8FC53-431B-40BC-B462-8EDBBC097738}" type="slidenum">
              <a:rPr lang="en-GB" smtClean="0"/>
              <a:pPr/>
              <a:t>21</a:t>
            </a:fld>
            <a:endParaRPr lang="en-GB"/>
          </a:p>
        </p:txBody>
      </p:sp>
    </p:spTree>
    <p:extLst>
      <p:ext uri="{BB962C8B-B14F-4D97-AF65-F5344CB8AC3E}">
        <p14:creationId xmlns:p14="http://schemas.microsoft.com/office/powerpoint/2010/main" val="82715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4" name="Text Placeholder 3"/>
          <p:cNvSpPr>
            <a:spLocks noGrp="1"/>
          </p:cNvSpPr>
          <p:nvPr>
            <p:ph type="body" sz="quarter" idx="15"/>
          </p:nvPr>
        </p:nvSpPr>
        <p:spPr/>
        <p:txBody>
          <a:bodyPr/>
          <a:lstStyle/>
          <a:p>
            <a:r>
              <a:rPr lang="en-GB"/>
              <a:t>What next?</a:t>
            </a:r>
          </a:p>
        </p:txBody>
      </p:sp>
      <p:sp>
        <p:nvSpPr>
          <p:cNvPr id="5" name="Text Placeholder 4"/>
          <p:cNvSpPr>
            <a:spLocks noGrp="1"/>
          </p:cNvSpPr>
          <p:nvPr>
            <p:ph type="body" sz="quarter" idx="16"/>
          </p:nvPr>
        </p:nvSpPr>
        <p:spPr/>
        <p:txBody>
          <a:bodyPr/>
          <a:lstStyle/>
          <a:p>
            <a:r>
              <a:rPr lang="en-GB"/>
              <a:t>Tools and Resources</a:t>
            </a:r>
          </a:p>
        </p:txBody>
      </p:sp>
      <p:sp>
        <p:nvSpPr>
          <p:cNvPr id="6" name="TextBox 5"/>
          <p:cNvSpPr txBox="1"/>
          <p:nvPr/>
        </p:nvSpPr>
        <p:spPr>
          <a:xfrm>
            <a:off x="5187819" y="598671"/>
            <a:ext cx="6624735" cy="163121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2000">
                <a:solidFill>
                  <a:srgbClr val="324F82"/>
                </a:solidFill>
              </a:rPr>
              <a:t>Systems and infrastructure in place to enhance capture of views and experiences of our service users and the public, allowing improved analysis to plan approaches to service and programme delivery </a:t>
            </a:r>
          </a:p>
        </p:txBody>
      </p:sp>
      <p:sp>
        <p:nvSpPr>
          <p:cNvPr id="8" name="TextBox 7"/>
          <p:cNvSpPr txBox="1"/>
          <p:nvPr/>
        </p:nvSpPr>
        <p:spPr>
          <a:xfrm>
            <a:off x="4710222" y="2754796"/>
            <a:ext cx="7208656" cy="258532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fontAlgn="base"/>
            <a:r>
              <a:rPr lang="en-GB">
                <a:latin typeface="Arial" panose="020B0604020202020204" pitchFamily="34" charset="0"/>
                <a:cs typeface="Arial" panose="020B0604020202020204" pitchFamily="34" charset="0"/>
              </a:rPr>
              <a:t>Create resources to facilitate engagement for teams, such as: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Best practice guides for each level of the spectrum of public engagement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Lists of digital tools and technology that are available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Public-facing resource that sets out what PHW is, what we do and key facts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Resources/ support for adapting communication depending on the needs of different audiences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List of key considerations to ensure high quality engagement   </a:t>
            </a:r>
          </a:p>
        </p:txBody>
      </p:sp>
      <p:sp>
        <p:nvSpPr>
          <p:cNvPr id="16" name="Right Arrow Callout 15"/>
          <p:cNvSpPr/>
          <p:nvPr/>
        </p:nvSpPr>
        <p:spPr>
          <a:xfrm>
            <a:off x="715962" y="2780336"/>
            <a:ext cx="4068688" cy="2554545"/>
          </a:xfrm>
          <a:prstGeom prst="rightArrowCallout">
            <a:avLst>
              <a:gd name="adj1" fmla="val 26665"/>
              <a:gd name="adj2" fmla="val 25000"/>
              <a:gd name="adj3" fmla="val 35822"/>
              <a:gd name="adj4" fmla="val 69731"/>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GB" sz="2000">
                <a:latin typeface="Arial" panose="020B0604020202020204" pitchFamily="34" charset="0"/>
                <a:cs typeface="Arial" panose="020B0604020202020204" pitchFamily="34" charset="0"/>
              </a:rPr>
              <a:t>Develop tools and resources for a best practice approach to engagement and informed by internal engagement with staff to identify learning and knowledge needs</a:t>
            </a:r>
          </a:p>
        </p:txBody>
      </p:sp>
    </p:spTree>
    <p:extLst>
      <p:ext uri="{BB962C8B-B14F-4D97-AF65-F5344CB8AC3E}">
        <p14:creationId xmlns:p14="http://schemas.microsoft.com/office/powerpoint/2010/main" val="1905937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3" name="Content Placeholder 2"/>
          <p:cNvSpPr>
            <a:spLocks noGrp="1"/>
          </p:cNvSpPr>
          <p:nvPr>
            <p:ph sz="quarter" idx="14"/>
          </p:nvPr>
        </p:nvSpPr>
        <p:spPr>
          <a:xfrm>
            <a:off x="715961" y="1998202"/>
            <a:ext cx="10760075" cy="3826689"/>
          </a:xfrm>
        </p:spPr>
        <p:txBody>
          <a:bodyPr/>
          <a:lstStyle/>
          <a:p>
            <a:r>
              <a:rPr lang="en-GB" sz="2300">
                <a:latin typeface="Arial" panose="020B0604020202020204" pitchFamily="34" charset="0"/>
                <a:cs typeface="Arial" panose="020B0604020202020204" pitchFamily="34" charset="0"/>
              </a:rPr>
              <a:t>What’s the benefit of engaging? Who do we want to engage with?</a:t>
            </a:r>
          </a:p>
          <a:p>
            <a:r>
              <a:rPr lang="en-GB" sz="2300">
                <a:latin typeface="Arial" panose="020B0604020202020204" pitchFamily="34" charset="0"/>
                <a:cs typeface="Arial" panose="020B0604020202020204" pitchFamily="34" charset="0"/>
              </a:rPr>
              <a:t>What are the opportunities available to us to move us to where we want to be on the spectrum?</a:t>
            </a:r>
          </a:p>
          <a:p>
            <a:r>
              <a:rPr lang="en-GB" sz="2300">
                <a:latin typeface="Arial" panose="020B0604020202020204" pitchFamily="34" charset="0"/>
                <a:cs typeface="Arial" panose="020B0604020202020204" pitchFamily="34" charset="0"/>
              </a:rPr>
              <a:t>What do you see as the role of the Executive in implementing these solutions?</a:t>
            </a:r>
          </a:p>
          <a:p>
            <a:r>
              <a:rPr lang="en-GB" sz="2300">
                <a:latin typeface="Arial" panose="020B0604020202020204" pitchFamily="34" charset="0"/>
                <a:cs typeface="Arial" panose="020B0604020202020204" pitchFamily="34" charset="0"/>
              </a:rPr>
              <a:t>How do we make decisions about the allocation of resources for engagement?</a:t>
            </a:r>
          </a:p>
          <a:p>
            <a:r>
              <a:rPr lang="en-GB" sz="2300">
                <a:latin typeface="Arial" panose="020B0604020202020204" pitchFamily="34" charset="0"/>
                <a:cs typeface="Arial" panose="020B0604020202020204" pitchFamily="34" charset="0"/>
              </a:rPr>
              <a:t>How can we align monitoring and evaluation of engagement with other performance measures?</a:t>
            </a:r>
          </a:p>
          <a:p>
            <a:r>
              <a:rPr lang="en-GB" sz="2300">
                <a:latin typeface="Arial" panose="020B0604020202020204" pitchFamily="34" charset="0"/>
                <a:cs typeface="Arial" panose="020B0604020202020204" pitchFamily="34" charset="0"/>
              </a:rPr>
              <a:t>How do we tilt the balance from emphasis on stakeholder engagement towards service user/end user engagement?</a:t>
            </a:r>
          </a:p>
        </p:txBody>
      </p:sp>
      <p:sp>
        <p:nvSpPr>
          <p:cNvPr id="4" name="Text Placeholder 3"/>
          <p:cNvSpPr>
            <a:spLocks noGrp="1"/>
          </p:cNvSpPr>
          <p:nvPr>
            <p:ph type="body" sz="quarter" idx="15"/>
          </p:nvPr>
        </p:nvSpPr>
        <p:spPr/>
        <p:txBody>
          <a:bodyPr/>
          <a:lstStyle/>
          <a:p>
            <a:r>
              <a:rPr lang="en-GB"/>
              <a:t>Questions considered at Strategic Business Executive Team</a:t>
            </a:r>
          </a:p>
        </p:txBody>
      </p:sp>
      <p:sp>
        <p:nvSpPr>
          <p:cNvPr id="5" name="Text Placeholder 4"/>
          <p:cNvSpPr>
            <a:spLocks noGrp="1"/>
          </p:cNvSpPr>
          <p:nvPr>
            <p:ph type="body" sz="quarter" idx="16"/>
          </p:nvPr>
        </p:nvSpPr>
        <p:spPr/>
        <p:txBody>
          <a:bodyPr/>
          <a:lstStyle/>
          <a:p>
            <a:r>
              <a:rPr lang="en-GB"/>
              <a:t>For discussion</a:t>
            </a:r>
          </a:p>
        </p:txBody>
      </p:sp>
    </p:spTree>
    <p:extLst>
      <p:ext uri="{BB962C8B-B14F-4D97-AF65-F5344CB8AC3E}">
        <p14:creationId xmlns:p14="http://schemas.microsoft.com/office/powerpoint/2010/main" val="216243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3" name="Content Placeholder 2"/>
          <p:cNvSpPr>
            <a:spLocks noGrp="1"/>
          </p:cNvSpPr>
          <p:nvPr>
            <p:ph sz="quarter" idx="14"/>
          </p:nvPr>
        </p:nvSpPr>
        <p:spPr>
          <a:xfrm>
            <a:off x="715961" y="1998202"/>
            <a:ext cx="10937775" cy="3954929"/>
          </a:xfrm>
        </p:spPr>
        <p:txBody>
          <a:bodyPr lIns="0" tIns="0" rIns="0" bIns="0" anchor="t">
            <a:spAutoFit/>
          </a:bodyPr>
          <a:lstStyle/>
          <a:p>
            <a:r>
              <a:rPr lang="en-GB" sz="2300" dirty="0">
                <a:latin typeface="Arial" panose="020B0604020202020204" pitchFamily="34" charset="0"/>
                <a:cs typeface="Arial" panose="020B0604020202020204" pitchFamily="34" charset="0"/>
              </a:rPr>
              <a:t>Need to be deliberate and purposeful, to ensure we’re engaging with the right people at the right time</a:t>
            </a:r>
          </a:p>
          <a:p>
            <a:r>
              <a:rPr lang="en-GB" sz="2300" dirty="0">
                <a:latin typeface="Arial" panose="020B0604020202020204" pitchFamily="34" charset="0"/>
                <a:cs typeface="Arial" panose="020B0604020202020204" pitchFamily="34" charset="0"/>
              </a:rPr>
              <a:t>Innovation and evaluation</a:t>
            </a:r>
          </a:p>
          <a:p>
            <a:r>
              <a:rPr lang="en-GB" sz="2300" dirty="0">
                <a:latin typeface="Arial" panose="020B0604020202020204" pitchFamily="34" charset="0"/>
                <a:cs typeface="Arial" panose="020B0604020202020204" pitchFamily="34" charset="0"/>
              </a:rPr>
              <a:t>Engagement is an organisational responsibility – everybody’s business</a:t>
            </a:r>
          </a:p>
          <a:p>
            <a:r>
              <a:rPr lang="en-GB" sz="2300" dirty="0">
                <a:latin typeface="Arial" panose="020B0604020202020204" pitchFamily="34" charset="0"/>
                <a:cs typeface="Arial" panose="020B0604020202020204" pitchFamily="34" charset="0"/>
              </a:rPr>
              <a:t>Opportunity to look at how we might re-allocate resources to integrate engagement better into how we deliver our objectives</a:t>
            </a:r>
          </a:p>
          <a:p>
            <a:r>
              <a:rPr lang="en-GB" sz="2300" dirty="0">
                <a:latin typeface="Arial" panose="020B0604020202020204" pitchFamily="34" charset="0"/>
                <a:cs typeface="Arial" panose="020B0604020202020204" pitchFamily="34" charset="0"/>
              </a:rPr>
              <a:t>Possibility to bring together expertise and capability in an Engagement Hub model</a:t>
            </a:r>
          </a:p>
          <a:p>
            <a:r>
              <a:rPr lang="en-GB" sz="2300" dirty="0">
                <a:latin typeface="Arial" panose="020B0604020202020204" pitchFamily="34" charset="0"/>
                <a:cs typeface="Arial" panose="020B0604020202020204" pitchFamily="34" charset="0"/>
              </a:rPr>
              <a:t>Harnessing what is working well</a:t>
            </a:r>
          </a:p>
          <a:p>
            <a:r>
              <a:rPr lang="en-GB" sz="2300" dirty="0">
                <a:latin typeface="Arial" panose="020B0604020202020204" pitchFamily="34" charset="0"/>
                <a:cs typeface="Arial" panose="020B0604020202020204" pitchFamily="34" charset="0"/>
              </a:rPr>
              <a:t>Incorporation into the planning process</a:t>
            </a:r>
          </a:p>
        </p:txBody>
      </p:sp>
      <p:sp>
        <p:nvSpPr>
          <p:cNvPr id="4" name="Text Placeholder 3"/>
          <p:cNvSpPr>
            <a:spLocks noGrp="1"/>
          </p:cNvSpPr>
          <p:nvPr>
            <p:ph type="body" sz="quarter" idx="15"/>
          </p:nvPr>
        </p:nvSpPr>
        <p:spPr/>
        <p:txBody>
          <a:bodyPr/>
          <a:lstStyle/>
          <a:p>
            <a:r>
              <a:rPr lang="en-GB"/>
              <a:t>Key discussion points from Strategic Business Executive Team session</a:t>
            </a:r>
          </a:p>
        </p:txBody>
      </p:sp>
    </p:spTree>
    <p:extLst>
      <p:ext uri="{BB962C8B-B14F-4D97-AF65-F5344CB8AC3E}">
        <p14:creationId xmlns:p14="http://schemas.microsoft.com/office/powerpoint/2010/main" val="1434581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p:txBody>
          <a:bodyPr/>
          <a:lstStyle/>
          <a:p>
            <a:endParaRPr lang="en-GB"/>
          </a:p>
        </p:txBody>
      </p:sp>
      <p:sp>
        <p:nvSpPr>
          <p:cNvPr id="10" name="Text Placeholder 9"/>
          <p:cNvSpPr>
            <a:spLocks noGrp="1"/>
          </p:cNvSpPr>
          <p:nvPr>
            <p:ph type="body" sz="quarter" idx="15"/>
          </p:nvPr>
        </p:nvSpPr>
        <p:spPr/>
        <p:txBody>
          <a:bodyPr/>
          <a:lstStyle/>
          <a:p>
            <a:r>
              <a:rPr lang="en-GB"/>
              <a:t>Spectrum of Public Engagement</a:t>
            </a:r>
          </a:p>
        </p:txBody>
      </p:sp>
      <p:sp>
        <p:nvSpPr>
          <p:cNvPr id="11" name="Text Placeholder 10"/>
          <p:cNvSpPr>
            <a:spLocks noGrp="1"/>
          </p:cNvSpPr>
          <p:nvPr>
            <p:ph type="body" sz="quarter" idx="16"/>
          </p:nvPr>
        </p:nvSpPr>
        <p:spPr/>
        <p:txBody>
          <a:bodyPr/>
          <a:lstStyle/>
          <a:p>
            <a:endParaRPr lang="en-GB"/>
          </a:p>
        </p:txBody>
      </p:sp>
      <p:pic>
        <p:nvPicPr>
          <p:cNvPr id="15" name="Content Placeholder 14"/>
          <p:cNvPicPr>
            <a:picLocks noGrp="1"/>
          </p:cNvPicPr>
          <p:nvPr>
            <p:ph sz="quarter" idx="14"/>
          </p:nvPr>
        </p:nvPicPr>
        <p:blipFill rotWithShape="1">
          <a:blip r:embed="rId3">
            <a:extLst>
              <a:ext uri="{28A0092B-C50C-407E-A947-70E740481C1C}">
                <a14:useLocalDpi xmlns:a14="http://schemas.microsoft.com/office/drawing/2010/main" val="0"/>
              </a:ext>
            </a:extLst>
          </a:blip>
          <a:srcRect t="20682" b="19638"/>
          <a:stretch/>
        </p:blipFill>
        <p:spPr bwMode="auto">
          <a:xfrm>
            <a:off x="715962" y="1995055"/>
            <a:ext cx="10760075" cy="3585129"/>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6580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GB"/>
          </a:p>
        </p:txBody>
      </p:sp>
      <p:pic>
        <p:nvPicPr>
          <p:cNvPr id="6" name="Content Placeholder 5"/>
          <p:cNvPicPr>
            <a:picLocks noGrp="1"/>
          </p:cNvPicPr>
          <p:nvPr>
            <p:ph sz="quarter" idx="4294967295"/>
          </p:nvPr>
        </p:nvPicPr>
        <p:blipFill rotWithShape="1">
          <a:blip r:embed="rId3">
            <a:extLst>
              <a:ext uri="{28A0092B-C50C-407E-A947-70E740481C1C}">
                <a14:useLocalDpi xmlns:a14="http://schemas.microsoft.com/office/drawing/2010/main" val="0"/>
              </a:ext>
            </a:extLst>
          </a:blip>
          <a:srcRect l="14359" t="19024" r="14542" b="9012"/>
          <a:stretch/>
        </p:blipFill>
        <p:spPr>
          <a:xfrm>
            <a:off x="0" y="0"/>
            <a:ext cx="12191999" cy="6858000"/>
          </a:xfrm>
          <a:prstGeom prst="rect">
            <a:avLst/>
          </a:prstGeom>
        </p:spPr>
      </p:pic>
    </p:spTree>
    <p:extLst>
      <p:ext uri="{BB962C8B-B14F-4D97-AF65-F5344CB8AC3E}">
        <p14:creationId xmlns:p14="http://schemas.microsoft.com/office/powerpoint/2010/main" val="311787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48491" y="6294968"/>
            <a:ext cx="3597275" cy="221599"/>
          </a:xfrm>
        </p:spPr>
        <p:txBody>
          <a:bodyPr/>
          <a:lstStyle/>
          <a:p>
            <a:r>
              <a:rPr lang="en-GB"/>
              <a:t>Our Approach to Engagement </a:t>
            </a:r>
          </a:p>
        </p:txBody>
      </p:sp>
      <p:sp>
        <p:nvSpPr>
          <p:cNvPr id="4" name="Text Placeholder 3"/>
          <p:cNvSpPr>
            <a:spLocks noGrp="1"/>
          </p:cNvSpPr>
          <p:nvPr>
            <p:ph type="body" sz="quarter" idx="15"/>
          </p:nvPr>
        </p:nvSpPr>
        <p:spPr/>
        <p:txBody>
          <a:bodyPr/>
          <a:lstStyle/>
          <a:p>
            <a:r>
              <a:rPr lang="en-GB"/>
              <a:t>Progress against drivers</a:t>
            </a:r>
          </a:p>
        </p:txBody>
      </p:sp>
      <p:sp>
        <p:nvSpPr>
          <p:cNvPr id="5" name="Text Placeholder 4"/>
          <p:cNvSpPr>
            <a:spLocks noGrp="1"/>
          </p:cNvSpPr>
          <p:nvPr>
            <p:ph type="body" sz="quarter" idx="16"/>
          </p:nvPr>
        </p:nvSpPr>
        <p:spPr/>
        <p:txBody>
          <a:bodyPr/>
          <a:lstStyle/>
          <a:p>
            <a:r>
              <a:rPr lang="en-GB"/>
              <a:t>Workforce Commitment</a:t>
            </a:r>
          </a:p>
        </p:txBody>
      </p:sp>
      <p:sp>
        <p:nvSpPr>
          <p:cNvPr id="6" name="TextBox 5"/>
          <p:cNvSpPr txBox="1"/>
          <p:nvPr/>
        </p:nvSpPr>
        <p:spPr>
          <a:xfrm>
            <a:off x="5187819" y="598671"/>
            <a:ext cx="6624735"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000">
                <a:solidFill>
                  <a:srgbClr val="324F82"/>
                </a:solidFill>
              </a:rPr>
              <a:t>An organisational culture that values public engagement, recognises its benefits for the business, and strives for excellent experience. Driven by visible commitment and systems-level leadership at all levels of the organisation.</a:t>
            </a:r>
            <a:endParaRPr lang="en-GB" sz="2000" i="0">
              <a:solidFill>
                <a:srgbClr val="324F82"/>
              </a:solidFill>
              <a:latin typeface="Ubuntu" charset="0"/>
              <a:ea typeface="Ubuntu" charset="0"/>
              <a:cs typeface="Ubuntu" charset="0"/>
            </a:endParaRPr>
          </a:p>
        </p:txBody>
      </p:sp>
      <p:sp>
        <p:nvSpPr>
          <p:cNvPr id="7" name="TextBox 6"/>
          <p:cNvSpPr txBox="1"/>
          <p:nvPr/>
        </p:nvSpPr>
        <p:spPr>
          <a:xfrm>
            <a:off x="715961" y="2492581"/>
            <a:ext cx="5050358" cy="286232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342900" indent="-342900">
              <a:buFont typeface="Wingdings" panose="05000000000000000000" pitchFamily="2" charset="2"/>
              <a:buChar char="ü"/>
            </a:pPr>
            <a:r>
              <a:rPr lang="en-GB" sz="2000" b="0" i="0">
                <a:latin typeface="Arial" panose="020B0604020202020204" pitchFamily="34" charset="0"/>
                <a:ea typeface="Ubuntu" charset="0"/>
                <a:cs typeface="Arial" panose="020B0604020202020204" pitchFamily="34" charset="0"/>
              </a:rPr>
              <a:t>All staff workshop in March, plus follow-up workshop with Communications team. Feedback has been incorporated into plans for the rest of the year.</a:t>
            </a:r>
          </a:p>
          <a:p>
            <a:pPr marL="342900" indent="-342900">
              <a:buFont typeface="Wingdings" panose="05000000000000000000" pitchFamily="2" charset="2"/>
              <a:buChar char="ü"/>
            </a:pPr>
            <a:endParaRPr lang="en-GB" sz="2000">
              <a:latin typeface="Arial" panose="020B0604020202020204" pitchFamily="34" charset="0"/>
              <a:ea typeface="Ubuntu" charset="0"/>
              <a:cs typeface="Arial" panose="020B0604020202020204" pitchFamily="34" charset="0"/>
            </a:endParaRPr>
          </a:p>
          <a:p>
            <a:pPr marL="342900" indent="-342900">
              <a:buFont typeface="Wingdings" panose="05000000000000000000" pitchFamily="2" charset="2"/>
              <a:buChar char="ü"/>
            </a:pPr>
            <a:r>
              <a:rPr lang="en-GB" sz="2000" b="0" i="0">
                <a:latin typeface="Arial" panose="020B0604020202020204" pitchFamily="34" charset="0"/>
                <a:ea typeface="Ubuntu" charset="0"/>
                <a:cs typeface="Arial" panose="020B0604020202020204" pitchFamily="34" charset="0"/>
              </a:rPr>
              <a:t>Successful presentation at ‘Ask Tracey’ leading to a number of follow-up requests for support from the enabling function from across the organisation.</a:t>
            </a:r>
          </a:p>
        </p:txBody>
      </p:sp>
      <p:pic>
        <p:nvPicPr>
          <p:cNvPr id="1026" name="Picture 2" descr="See the sourc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199" y="2492581"/>
            <a:ext cx="4296167" cy="2862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979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48491" y="6294968"/>
            <a:ext cx="3597275" cy="221599"/>
          </a:xfrm>
        </p:spPr>
        <p:txBody>
          <a:bodyPr/>
          <a:lstStyle/>
          <a:p>
            <a:r>
              <a:rPr lang="en-GB"/>
              <a:t>Our Approach to Engagement </a:t>
            </a:r>
          </a:p>
        </p:txBody>
      </p:sp>
      <p:sp>
        <p:nvSpPr>
          <p:cNvPr id="3" name="Content Placeholder 2"/>
          <p:cNvSpPr>
            <a:spLocks noGrp="1"/>
          </p:cNvSpPr>
          <p:nvPr>
            <p:ph sz="quarter" idx="14"/>
          </p:nvPr>
        </p:nvSpPr>
        <p:spPr>
          <a:xfrm>
            <a:off x="715963" y="2230644"/>
            <a:ext cx="7793336" cy="3462486"/>
          </a:xfrm>
        </p:spPr>
        <p:txBody>
          <a:bodyPr/>
          <a:lstStyle/>
          <a:p>
            <a:r>
              <a:rPr lang="en-GB">
                <a:solidFill>
                  <a:srgbClr val="E03882"/>
                </a:solidFill>
              </a:rPr>
              <a:t>Workshop was held on 3</a:t>
            </a:r>
            <a:r>
              <a:rPr lang="en-GB" baseline="30000">
                <a:solidFill>
                  <a:srgbClr val="E03882"/>
                </a:solidFill>
              </a:rPr>
              <a:t>rd</a:t>
            </a:r>
            <a:r>
              <a:rPr lang="en-GB">
                <a:solidFill>
                  <a:srgbClr val="E03882"/>
                </a:solidFill>
              </a:rPr>
              <a:t> March 2022 (follow up with Communications team on 5</a:t>
            </a:r>
            <a:r>
              <a:rPr lang="en-GB" baseline="30000">
                <a:solidFill>
                  <a:srgbClr val="E03882"/>
                </a:solidFill>
              </a:rPr>
              <a:t>th</a:t>
            </a:r>
            <a:r>
              <a:rPr lang="en-GB">
                <a:solidFill>
                  <a:srgbClr val="E03882"/>
                </a:solidFill>
              </a:rPr>
              <a:t> April 2022)</a:t>
            </a:r>
          </a:p>
          <a:p>
            <a:r>
              <a:rPr lang="en-GB">
                <a:solidFill>
                  <a:srgbClr val="E03882"/>
                </a:solidFill>
              </a:rPr>
              <a:t>Over 30 attendees representative of a broad slice of the organisation</a:t>
            </a:r>
          </a:p>
          <a:p>
            <a:r>
              <a:rPr lang="en-GB"/>
              <a:t>Participants generated over </a:t>
            </a:r>
            <a:r>
              <a:rPr lang="en-GB" sz="3200" b="1"/>
              <a:t>50</a:t>
            </a:r>
            <a:r>
              <a:rPr lang="en-GB"/>
              <a:t> potential solutions to the barriers they identified</a:t>
            </a:r>
          </a:p>
          <a:p>
            <a:r>
              <a:rPr lang="en-GB">
                <a:solidFill>
                  <a:srgbClr val="E03882"/>
                </a:solidFill>
              </a:rPr>
              <a:t>The common solutions have been incorporated into plans for the rest of the year</a:t>
            </a:r>
          </a:p>
        </p:txBody>
      </p:sp>
      <p:sp>
        <p:nvSpPr>
          <p:cNvPr id="4" name="Text Placeholder 3"/>
          <p:cNvSpPr>
            <a:spLocks noGrp="1"/>
          </p:cNvSpPr>
          <p:nvPr>
            <p:ph type="body" sz="quarter" idx="15"/>
          </p:nvPr>
        </p:nvSpPr>
        <p:spPr/>
        <p:txBody>
          <a:bodyPr/>
          <a:lstStyle/>
          <a:p>
            <a:r>
              <a:rPr lang="en-GB"/>
              <a:t>The workshop</a:t>
            </a:r>
          </a:p>
        </p:txBody>
      </p:sp>
      <p:pic>
        <p:nvPicPr>
          <p:cNvPr id="4098" name="Picture 2" descr="See the source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19024"/>
          <a:stretch/>
        </p:blipFill>
        <p:spPr bwMode="auto">
          <a:xfrm>
            <a:off x="8671878" y="1041501"/>
            <a:ext cx="3520122" cy="4347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538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3" name="Content Placeholder 2"/>
          <p:cNvSpPr>
            <a:spLocks noGrp="1"/>
          </p:cNvSpPr>
          <p:nvPr>
            <p:ph sz="quarter" idx="14"/>
          </p:nvPr>
        </p:nvSpPr>
        <p:spPr>
          <a:xfrm>
            <a:off x="715961" y="2024166"/>
            <a:ext cx="10760075" cy="2113399"/>
          </a:xfrm>
        </p:spPr>
        <p:txBody>
          <a:bodyPr/>
          <a:lstStyle/>
          <a:p>
            <a:r>
              <a:rPr lang="en-GB">
                <a:latin typeface="Arial" panose="020B0604020202020204" pitchFamily="34" charset="0"/>
                <a:cs typeface="Arial" panose="020B0604020202020204" pitchFamily="34" charset="0"/>
              </a:rPr>
              <a:t>Visibility and leadership</a:t>
            </a:r>
          </a:p>
          <a:p>
            <a:r>
              <a:rPr lang="en-GB">
                <a:latin typeface="Arial" panose="020B0604020202020204" pitchFamily="34" charset="0"/>
                <a:cs typeface="Arial" panose="020B0604020202020204" pitchFamily="34" charset="0"/>
              </a:rPr>
              <a:t>Valuing engagement and recognising its impact on our outcomes</a:t>
            </a:r>
          </a:p>
          <a:p>
            <a:r>
              <a:rPr lang="en-GB">
                <a:latin typeface="Arial" panose="020B0604020202020204" pitchFamily="34" charset="0"/>
                <a:cs typeface="Arial" panose="020B0604020202020204" pitchFamily="34" charset="0"/>
              </a:rPr>
              <a:t>Collaboration and utilising our assets better</a:t>
            </a:r>
          </a:p>
          <a:p>
            <a:r>
              <a:rPr lang="en-GB">
                <a:latin typeface="Arial" panose="020B0604020202020204" pitchFamily="34" charset="0"/>
                <a:cs typeface="Arial" panose="020B0604020202020204" pitchFamily="34" charset="0"/>
              </a:rPr>
              <a:t>Celebrating what is done well</a:t>
            </a:r>
          </a:p>
          <a:p>
            <a:endParaRPr lang="en-GB" sz="80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5"/>
          </p:nvPr>
        </p:nvSpPr>
        <p:spPr/>
        <p:txBody>
          <a:bodyPr/>
          <a:lstStyle/>
          <a:p>
            <a:r>
              <a:rPr lang="en-GB"/>
              <a:t>Solutions</a:t>
            </a:r>
          </a:p>
        </p:txBody>
      </p:sp>
      <p:sp>
        <p:nvSpPr>
          <p:cNvPr id="5" name="Text Placeholder 4"/>
          <p:cNvSpPr>
            <a:spLocks noGrp="1"/>
          </p:cNvSpPr>
          <p:nvPr>
            <p:ph type="body" sz="quarter" idx="16"/>
          </p:nvPr>
        </p:nvSpPr>
        <p:spPr/>
        <p:txBody>
          <a:bodyPr/>
          <a:lstStyle/>
          <a:p>
            <a:r>
              <a:rPr lang="en-GB"/>
              <a:t>Common themes</a:t>
            </a:r>
          </a:p>
        </p:txBody>
      </p:sp>
    </p:spTree>
    <p:extLst>
      <p:ext uri="{BB962C8B-B14F-4D97-AF65-F5344CB8AC3E}">
        <p14:creationId xmlns:p14="http://schemas.microsoft.com/office/powerpoint/2010/main" val="2191282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48491" y="6294968"/>
            <a:ext cx="3597275" cy="221599"/>
          </a:xfrm>
        </p:spPr>
        <p:txBody>
          <a:bodyPr/>
          <a:lstStyle/>
          <a:p>
            <a:r>
              <a:rPr lang="en-GB"/>
              <a:t>Our Approach to Engagement </a:t>
            </a:r>
          </a:p>
        </p:txBody>
      </p:sp>
      <p:sp>
        <p:nvSpPr>
          <p:cNvPr id="4" name="Text Placeholder 3"/>
          <p:cNvSpPr>
            <a:spLocks noGrp="1"/>
          </p:cNvSpPr>
          <p:nvPr>
            <p:ph type="body" sz="quarter" idx="15"/>
          </p:nvPr>
        </p:nvSpPr>
        <p:spPr/>
        <p:txBody>
          <a:bodyPr/>
          <a:lstStyle/>
          <a:p>
            <a:r>
              <a:rPr lang="en-GB"/>
              <a:t>What next?</a:t>
            </a:r>
          </a:p>
        </p:txBody>
      </p:sp>
      <p:sp>
        <p:nvSpPr>
          <p:cNvPr id="5" name="Text Placeholder 4"/>
          <p:cNvSpPr>
            <a:spLocks noGrp="1"/>
          </p:cNvSpPr>
          <p:nvPr>
            <p:ph type="body" sz="quarter" idx="16"/>
          </p:nvPr>
        </p:nvSpPr>
        <p:spPr/>
        <p:txBody>
          <a:bodyPr/>
          <a:lstStyle/>
          <a:p>
            <a:r>
              <a:rPr lang="en-GB"/>
              <a:t>Workforce Commitment</a:t>
            </a:r>
          </a:p>
        </p:txBody>
      </p:sp>
      <p:sp>
        <p:nvSpPr>
          <p:cNvPr id="6" name="TextBox 5"/>
          <p:cNvSpPr txBox="1"/>
          <p:nvPr/>
        </p:nvSpPr>
        <p:spPr>
          <a:xfrm>
            <a:off x="5187819" y="598671"/>
            <a:ext cx="6624735"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000">
                <a:solidFill>
                  <a:srgbClr val="324F82"/>
                </a:solidFill>
              </a:rPr>
              <a:t>An organisational culture that values public engagement, recognises its benefits for the business, and strives for excellent experience. Driven by visible commitment and systems-level leadership at all levels of the organisation.</a:t>
            </a:r>
            <a:endParaRPr lang="en-GB" sz="2000" i="0">
              <a:solidFill>
                <a:srgbClr val="324F82"/>
              </a:solidFill>
              <a:latin typeface="Ubuntu" charset="0"/>
              <a:ea typeface="Ubuntu" charset="0"/>
              <a:cs typeface="Ubuntu" charset="0"/>
            </a:endParaRPr>
          </a:p>
        </p:txBody>
      </p:sp>
      <p:sp>
        <p:nvSpPr>
          <p:cNvPr id="8" name="TextBox 7"/>
          <p:cNvSpPr txBox="1"/>
          <p:nvPr/>
        </p:nvSpPr>
        <p:spPr>
          <a:xfrm>
            <a:off x="4749692" y="2479155"/>
            <a:ext cx="7062862" cy="258532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fontAlgn="base"/>
            <a:r>
              <a:rPr lang="en-GB">
                <a:latin typeface="Arial" panose="020B0604020202020204" pitchFamily="34" charset="0"/>
                <a:cs typeface="Arial" panose="020B0604020202020204" pitchFamily="34" charset="0"/>
              </a:rPr>
              <a:t>Use internal communication to demonstrate the value and impact of engagement: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Regularly share good practice with a ‘human’ face plus the outcomes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Senior/executive staff leading by example - taking time to engage with stigmatised groups e.g. traveller communities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Make the links between engagement and tangible change clear to the people we work with and for</a:t>
            </a:r>
          </a:p>
          <a:p>
            <a:pPr fontAlgn="base"/>
            <a:endParaRPr lang="en-GB">
              <a:latin typeface="Arial" panose="020B0604020202020204" pitchFamily="34" charset="0"/>
              <a:ea typeface="Calibri" panose="020F0502020204030204" pitchFamily="34" charset="0"/>
              <a:cs typeface="Arial" panose="020B0604020202020204" pitchFamily="34" charset="0"/>
            </a:endParaRPr>
          </a:p>
        </p:txBody>
      </p:sp>
      <p:sp>
        <p:nvSpPr>
          <p:cNvPr id="3" name="Right Arrow Callout 2"/>
          <p:cNvSpPr/>
          <p:nvPr/>
        </p:nvSpPr>
        <p:spPr>
          <a:xfrm>
            <a:off x="715963" y="2309879"/>
            <a:ext cx="4235748" cy="3477875"/>
          </a:xfrm>
          <a:prstGeom prst="rightArrowCallout">
            <a:avLst>
              <a:gd name="adj1" fmla="val 27554"/>
              <a:gd name="adj2" fmla="val 25663"/>
              <a:gd name="adj3" fmla="val 18079"/>
              <a:gd name="adj4" fmla="val 78419"/>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GB" sz="2000">
                <a:latin typeface="Arial" panose="020B0604020202020204" pitchFamily="34" charset="0"/>
                <a:ea typeface="Calibri" panose="020F0502020204030204" pitchFamily="34" charset="0"/>
                <a:cs typeface="Arial" panose="020B0604020202020204" pitchFamily="34" charset="0"/>
              </a:rPr>
              <a:t>Build a compelling narrative that reaches a range of staff through various formats, of the importance and impact of engagement on the experience of those who come into contact with our services, programmes and functions, with case studies from across the organisation and externally</a:t>
            </a:r>
            <a:endParaRPr lang="en-GB"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0941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GB"/>
              <a:t>Our Approach to Engagement</a:t>
            </a:r>
          </a:p>
        </p:txBody>
      </p:sp>
      <p:sp>
        <p:nvSpPr>
          <p:cNvPr id="4" name="Text Placeholder 3"/>
          <p:cNvSpPr>
            <a:spLocks noGrp="1"/>
          </p:cNvSpPr>
          <p:nvPr>
            <p:ph type="body" sz="quarter" idx="15"/>
          </p:nvPr>
        </p:nvSpPr>
        <p:spPr/>
        <p:txBody>
          <a:bodyPr/>
          <a:lstStyle/>
          <a:p>
            <a:r>
              <a:rPr lang="en-GB"/>
              <a:t>Progress against drivers</a:t>
            </a:r>
          </a:p>
        </p:txBody>
      </p:sp>
      <p:sp>
        <p:nvSpPr>
          <p:cNvPr id="5" name="Text Placeholder 4"/>
          <p:cNvSpPr>
            <a:spLocks noGrp="1"/>
          </p:cNvSpPr>
          <p:nvPr>
            <p:ph type="body" sz="quarter" idx="16"/>
          </p:nvPr>
        </p:nvSpPr>
        <p:spPr/>
        <p:txBody>
          <a:bodyPr/>
          <a:lstStyle/>
          <a:p>
            <a:r>
              <a:rPr lang="en-GB"/>
              <a:t>Monitoring &amp; Evaluation</a:t>
            </a:r>
          </a:p>
        </p:txBody>
      </p:sp>
      <p:sp>
        <p:nvSpPr>
          <p:cNvPr id="6" name="TextBox 5"/>
          <p:cNvSpPr txBox="1"/>
          <p:nvPr/>
        </p:nvSpPr>
        <p:spPr>
          <a:xfrm>
            <a:off x="5187819" y="598671"/>
            <a:ext cx="6624735" cy="132343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000">
                <a:solidFill>
                  <a:schemeClr val="bg1"/>
                </a:solidFill>
              </a:rPr>
              <a:t>Robust governance and reporting of engagement and experience activity across the organisation to capture and have a greater understanding of those who are impacted by what we do</a:t>
            </a:r>
            <a:endParaRPr lang="en-GB" sz="2000" i="0">
              <a:solidFill>
                <a:schemeClr val="bg1"/>
              </a:solidFill>
              <a:latin typeface="Ubuntu" charset="0"/>
              <a:ea typeface="Ubuntu" charset="0"/>
              <a:cs typeface="Ubuntu" charset="0"/>
            </a:endParaRPr>
          </a:p>
        </p:txBody>
      </p:sp>
      <p:sp>
        <p:nvSpPr>
          <p:cNvPr id="9" name="TextBox 8"/>
          <p:cNvSpPr txBox="1"/>
          <p:nvPr/>
        </p:nvSpPr>
        <p:spPr>
          <a:xfrm>
            <a:off x="5776856" y="2000953"/>
            <a:ext cx="6035698" cy="32778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fontAlgn="base"/>
            <a:r>
              <a:rPr lang="en-GB">
                <a:latin typeface="Arial" panose="020B0604020202020204" pitchFamily="34" charset="0"/>
                <a:cs typeface="Arial" panose="020B0604020202020204" pitchFamily="34" charset="0"/>
              </a:rPr>
              <a:t>Maximise potential of Engagement &amp; Experience Network to improve capability and capacity across organisation</a:t>
            </a:r>
          </a:p>
          <a:p>
            <a:pPr fontAlgn="base"/>
            <a:endParaRPr lang="en-GB" sz="800">
              <a:latin typeface="Arial" panose="020B0604020202020204" pitchFamily="34" charset="0"/>
              <a:cs typeface="Arial" panose="020B0604020202020204" pitchFamily="34" charset="0"/>
            </a:endParaRPr>
          </a:p>
          <a:p>
            <a:pPr fontAlgn="base"/>
            <a:r>
              <a:rPr lang="en-GB">
                <a:latin typeface="Arial" panose="020B0604020202020204" pitchFamily="34" charset="0"/>
                <a:cs typeface="Arial" panose="020B0604020202020204" pitchFamily="34" charset="0"/>
              </a:rPr>
              <a:t>Connecting staff to learn from each other: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Introducing new starters to people who do similar roles in other teams to share knowledge and understanding  </a:t>
            </a:r>
          </a:p>
          <a:p>
            <a:pPr marL="342900" indent="-342900" fontAlgn="base">
              <a:buFont typeface="Arial" panose="020B0604020202020204" pitchFamily="34" charset="0"/>
              <a:buChar char="•"/>
            </a:pPr>
            <a:r>
              <a:rPr lang="en-GB">
                <a:latin typeface="Arial" panose="020B0604020202020204" pitchFamily="34" charset="0"/>
                <a:cs typeface="Arial" panose="020B0604020202020204" pitchFamily="34" charset="0"/>
              </a:rPr>
              <a:t>A forum for idea sharing</a:t>
            </a:r>
          </a:p>
          <a:p>
            <a:pPr fontAlgn="base"/>
            <a:endParaRPr lang="en-GB">
              <a:latin typeface="Arial" panose="020B0604020202020204" pitchFamily="34" charset="0"/>
              <a:ea typeface="Calibri" panose="020F0502020204030204" pitchFamily="34" charset="0"/>
              <a:cs typeface="Arial" panose="020B0604020202020204" pitchFamily="34" charset="0"/>
            </a:endParaRPr>
          </a:p>
          <a:p>
            <a:pPr fontAlgn="base"/>
            <a:r>
              <a:rPr lang="en-GB">
                <a:latin typeface="Arial" panose="020B0604020202020204" pitchFamily="34" charset="0"/>
                <a:ea typeface="Calibri" panose="020F0502020204030204" pitchFamily="34" charset="0"/>
                <a:cs typeface="Arial" panose="020B0604020202020204" pitchFamily="34" charset="0"/>
              </a:rPr>
              <a:t>Identified need to support staff to be able to meet language and communication needs, reflecting organisational minimum standards</a:t>
            </a:r>
          </a:p>
        </p:txBody>
      </p:sp>
      <p:sp>
        <p:nvSpPr>
          <p:cNvPr id="8" name="Right Arrow Callout 7"/>
          <p:cNvSpPr/>
          <p:nvPr/>
        </p:nvSpPr>
        <p:spPr>
          <a:xfrm>
            <a:off x="715962" y="2121047"/>
            <a:ext cx="5333963" cy="2862322"/>
          </a:xfrm>
          <a:prstGeom prst="rightArrowCallout">
            <a:avLst>
              <a:gd name="adj1" fmla="val 28777"/>
              <a:gd name="adj2" fmla="val 25663"/>
              <a:gd name="adj3" fmla="val 24805"/>
              <a:gd name="adj4" fmla="val 78419"/>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342900" indent="-342900">
              <a:buFont typeface="Wingdings" panose="05000000000000000000" pitchFamily="2" charset="2"/>
              <a:buChar char="ü"/>
            </a:pPr>
            <a:r>
              <a:rPr lang="en-GB" sz="2000">
                <a:latin typeface="Arial" panose="020B0604020202020204" pitchFamily="34" charset="0"/>
                <a:ea typeface="Ubuntu" charset="0"/>
                <a:cs typeface="Arial" panose="020B0604020202020204" pitchFamily="34" charset="0"/>
              </a:rPr>
              <a:t>New Engagement &amp; Experience Network launched on 11</a:t>
            </a:r>
            <a:r>
              <a:rPr lang="en-GB" sz="2000" baseline="30000">
                <a:latin typeface="Arial" panose="020B0604020202020204" pitchFamily="34" charset="0"/>
                <a:ea typeface="Ubuntu" charset="0"/>
                <a:cs typeface="Arial" panose="020B0604020202020204" pitchFamily="34" charset="0"/>
              </a:rPr>
              <a:t>th</a:t>
            </a:r>
            <a:r>
              <a:rPr lang="en-GB" sz="2000">
                <a:latin typeface="Arial" panose="020B0604020202020204" pitchFamily="34" charset="0"/>
                <a:ea typeface="Ubuntu" charset="0"/>
                <a:cs typeface="Arial" panose="020B0604020202020204" pitchFamily="34" charset="0"/>
              </a:rPr>
              <a:t> July</a:t>
            </a:r>
          </a:p>
          <a:p>
            <a:endParaRPr lang="en-GB" sz="2000">
              <a:latin typeface="Arial" panose="020B0604020202020204" pitchFamily="34" charset="0"/>
              <a:ea typeface="Ubuntu" charset="0"/>
              <a:cs typeface="Arial" panose="020B0604020202020204" pitchFamily="34" charset="0"/>
            </a:endParaRPr>
          </a:p>
          <a:p>
            <a:pPr marL="342900" indent="-342900">
              <a:buFont typeface="Wingdings" panose="05000000000000000000" pitchFamily="2" charset="2"/>
              <a:buChar char="ü"/>
            </a:pPr>
            <a:r>
              <a:rPr lang="en-GB" sz="2000">
                <a:latin typeface="Arial" panose="020B0604020202020204" pitchFamily="34" charset="0"/>
                <a:ea typeface="Ubuntu" charset="0"/>
                <a:cs typeface="Arial" panose="020B0604020202020204" pitchFamily="34" charset="0"/>
              </a:rPr>
              <a:t>Draft procedure for producing accessible and inclusive public information currently being consulted on with Communications and Public Health Services</a:t>
            </a:r>
          </a:p>
        </p:txBody>
      </p:sp>
    </p:spTree>
    <p:extLst>
      <p:ext uri="{BB962C8B-B14F-4D97-AF65-F5344CB8AC3E}">
        <p14:creationId xmlns:p14="http://schemas.microsoft.com/office/powerpoint/2010/main" val="3139289509"/>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3" ma:contentTypeDescription="Create a new document." ma:contentTypeScope="" ma:versionID="b92e4d8028efec7a20913d57e8ef3da2">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7c77837229ef88e848c4e6c4c55549fb"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AF2CAB-A0E0-480C-957F-37DC4E98C2D9}">
  <ds:schemaRefs>
    <ds:schemaRef ds:uri="http://purl.org/dc/elements/1.1/"/>
    <ds:schemaRef ds:uri="http://schemas.microsoft.com/office/2006/metadata/properties"/>
    <ds:schemaRef ds:uri="f30bebb2-c01f-48d0-81da-dc8b123879c2"/>
    <ds:schemaRef ds:uri="http://schemas.microsoft.com/office/2006/documentManagement/types"/>
    <ds:schemaRef ds:uri="b7e247b7-cca8-429f-8688-16f83c8fba5f"/>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CD13EBF6-1A95-4B7B-8759-79BF117CFE13}">
  <ds:schemaRefs>
    <ds:schemaRef ds:uri="b7e247b7-cca8-429f-8688-16f83c8fba5f"/>
    <ds:schemaRef ds:uri="f30bebb2-c01f-48d0-81da-dc8b123879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7A415E7-B6C5-492C-9D35-25BF2AD8AF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TotalTime>
  <Words>2344</Words>
  <Application>Microsoft Office PowerPoint</Application>
  <PresentationFormat>Widescreen</PresentationFormat>
  <Paragraphs>273</Paragraphs>
  <Slides>24</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Calibri</vt:lpstr>
      <vt:lpstr>Courier New</vt:lpstr>
      <vt:lpstr>Museo Sans 100</vt:lpstr>
      <vt:lpstr>Museo Sans 300</vt:lpstr>
      <vt:lpstr>Ubuntu</vt:lpstr>
      <vt:lpstr>Ubuntu Light</vt:lpstr>
      <vt:lpstr>Verdana</vt:lpstr>
      <vt:lpstr>Wingdings</vt:lpstr>
      <vt:lpstr>Office Theme</vt:lpstr>
      <vt:lpstr>Strategic BET: Our Approach to Engagement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EXPERIENCE - Overview</vt:lpstr>
      <vt:lpstr>Data Hierarchy</vt:lpstr>
      <vt:lpstr>Reporting – Snapshot Dashboard</vt:lpstr>
      <vt:lpstr>Reporting Suite</vt:lpstr>
      <vt:lpstr>Reporting Suite</vt:lpstr>
      <vt:lpstr>Smart text analytics – organisation-wide improvement </vt:lpstr>
      <vt:lpstr>Workflow tools to drive usage and improvements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Liz Blayney (Public Health Wales - No. 2 Capital Quarter)</cp:lastModifiedBy>
  <cp:revision>2</cp:revision>
  <cp:lastPrinted>2022-07-12T10:09:09Z</cp:lastPrinted>
  <dcterms:created xsi:type="dcterms:W3CDTF">2017-10-31T10:35:26Z</dcterms:created>
  <dcterms:modified xsi:type="dcterms:W3CDTF">2022-07-15T09:54:00Z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