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3" r:id="rId3"/>
    <p:sldId id="267" r:id="rId4"/>
    <p:sldId id="270" r:id="rId5"/>
    <p:sldId id="280" r:id="rId6"/>
    <p:sldId id="272" r:id="rId7"/>
    <p:sldId id="281" r:id="rId8"/>
    <p:sldId id="278" r:id="rId9"/>
    <p:sldId id="279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C8F420-39AE-424A-9C55-0E97B117FA94}" v="97" dt="2023-01-25T16:21:33.8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267E0D-471F-4397-9F0F-CDD18E123D3D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5B7E71-C85C-4FA7-BB6B-AE87CDD910A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Board –  Vice Chair  Finalised &amp; Board Session planned   </a:t>
          </a:r>
          <a:endParaRPr lang="en-US" dirty="0"/>
        </a:p>
      </dgm:t>
    </dgm:pt>
    <dgm:pt modelId="{141D837B-9C09-4C7B-9036-ABC1EFB54904}" type="parTrans" cxnId="{72241687-AE94-482F-940C-4EFD371B64B7}">
      <dgm:prSet/>
      <dgm:spPr/>
      <dgm:t>
        <a:bodyPr/>
        <a:lstStyle/>
        <a:p>
          <a:endParaRPr lang="en-US"/>
        </a:p>
      </dgm:t>
    </dgm:pt>
    <dgm:pt modelId="{27F2A60B-B549-4F23-8F44-988302F9985A}" type="sibTrans" cxnId="{72241687-AE94-482F-940C-4EFD371B64B7}">
      <dgm:prSet/>
      <dgm:spPr/>
      <dgm:t>
        <a:bodyPr/>
        <a:lstStyle/>
        <a:p>
          <a:endParaRPr lang="en-US"/>
        </a:p>
      </dgm:t>
    </dgm:pt>
    <dgm:pt modelId="{9390E5EF-8DC8-4C36-BC42-393327866EF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Further Engagement Workshops </a:t>
          </a:r>
          <a:endParaRPr lang="en-US" dirty="0"/>
        </a:p>
      </dgm:t>
    </dgm:pt>
    <dgm:pt modelId="{469BFDCF-3281-4B9A-805B-A75BF90CBDEB}" type="parTrans" cxnId="{28DB9C5B-AFBB-4F9A-895F-86FFBC37B471}">
      <dgm:prSet/>
      <dgm:spPr/>
      <dgm:t>
        <a:bodyPr/>
        <a:lstStyle/>
        <a:p>
          <a:endParaRPr lang="en-US"/>
        </a:p>
      </dgm:t>
    </dgm:pt>
    <dgm:pt modelId="{EEC30AF9-5FD7-427D-AD2E-E77898E6A6FA}" type="sibTrans" cxnId="{28DB9C5B-AFBB-4F9A-895F-86FFBC37B471}">
      <dgm:prSet/>
      <dgm:spPr/>
      <dgm:t>
        <a:bodyPr/>
        <a:lstStyle/>
        <a:p>
          <a:endParaRPr lang="en-US"/>
        </a:p>
      </dgm:t>
    </dgm:pt>
    <dgm:pt modelId="{E8DC3B6F-E067-4B77-991C-FB18D59E274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Launch internal Tier 2 training </a:t>
          </a:r>
          <a:endParaRPr lang="en-US" dirty="0"/>
        </a:p>
      </dgm:t>
    </dgm:pt>
    <dgm:pt modelId="{A5BC5D14-26A9-4BFC-A011-A8C2E0309AAD}" type="parTrans" cxnId="{9EC1863F-4C8B-48A2-88E7-EAEABAB794AC}">
      <dgm:prSet/>
      <dgm:spPr/>
      <dgm:t>
        <a:bodyPr/>
        <a:lstStyle/>
        <a:p>
          <a:endParaRPr lang="en-US"/>
        </a:p>
      </dgm:t>
    </dgm:pt>
    <dgm:pt modelId="{77A2C4CF-FE89-4999-8E5D-8F4D8BE8021B}" type="sibTrans" cxnId="{9EC1863F-4C8B-48A2-88E7-EAEABAB794AC}">
      <dgm:prSet/>
      <dgm:spPr/>
      <dgm:t>
        <a:bodyPr/>
        <a:lstStyle/>
        <a:p>
          <a:endParaRPr lang="en-US"/>
        </a:p>
      </dgm:t>
    </dgm:pt>
    <dgm:pt modelId="{370BA01C-BB0C-49E4-974A-C6117E895EA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/>
            <a:t>Launch of ESR module once available </a:t>
          </a:r>
          <a:endParaRPr lang="en-US"/>
        </a:p>
      </dgm:t>
    </dgm:pt>
    <dgm:pt modelId="{14167668-FA74-40C8-8E84-D350FEE77DA0}" type="parTrans" cxnId="{B3E38237-60AF-4B34-AB60-9CC1FB56BABF}">
      <dgm:prSet/>
      <dgm:spPr/>
      <dgm:t>
        <a:bodyPr/>
        <a:lstStyle/>
        <a:p>
          <a:endParaRPr lang="en-US"/>
        </a:p>
      </dgm:t>
    </dgm:pt>
    <dgm:pt modelId="{177FC321-4DB9-46DD-A746-80CB14B4A92E}" type="sibTrans" cxnId="{B3E38237-60AF-4B34-AB60-9CC1FB56BABF}">
      <dgm:prSet/>
      <dgm:spPr/>
      <dgm:t>
        <a:bodyPr/>
        <a:lstStyle/>
        <a:p>
          <a:endParaRPr lang="en-US"/>
        </a:p>
      </dgm:t>
    </dgm:pt>
    <dgm:pt modelId="{DAB2B842-AA97-447C-A734-BA0E2EBF794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Strengthening of Lessons Learnt cascade</a:t>
          </a:r>
          <a:endParaRPr lang="en-US" dirty="0"/>
        </a:p>
      </dgm:t>
    </dgm:pt>
    <dgm:pt modelId="{68E60731-0779-451A-9BA4-DE43C070920E}" type="parTrans" cxnId="{483F6DAF-9966-47D6-A5D5-54DDE43D73C6}">
      <dgm:prSet/>
      <dgm:spPr/>
      <dgm:t>
        <a:bodyPr/>
        <a:lstStyle/>
        <a:p>
          <a:endParaRPr lang="en-US"/>
        </a:p>
      </dgm:t>
    </dgm:pt>
    <dgm:pt modelId="{B598D36D-990D-49F6-8BE3-1890AE6BFEB3}" type="sibTrans" cxnId="{483F6DAF-9966-47D6-A5D5-54DDE43D73C6}">
      <dgm:prSet/>
      <dgm:spPr/>
      <dgm:t>
        <a:bodyPr/>
        <a:lstStyle/>
        <a:p>
          <a:endParaRPr lang="en-US"/>
        </a:p>
      </dgm:t>
    </dgm:pt>
    <dgm:pt modelId="{D17F8D7C-0138-4CF3-9F04-173BED265EF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/>
            <a:t>Publication of Policy &amp; Procedure</a:t>
          </a:r>
          <a:endParaRPr lang="en-US"/>
        </a:p>
      </dgm:t>
    </dgm:pt>
    <dgm:pt modelId="{B24CA7DD-C4A2-45B5-936E-4EDF5C470E75}" type="parTrans" cxnId="{27230B33-ED2D-4EB3-B731-421A9BB24916}">
      <dgm:prSet/>
      <dgm:spPr/>
      <dgm:t>
        <a:bodyPr/>
        <a:lstStyle/>
        <a:p>
          <a:endParaRPr lang="en-US"/>
        </a:p>
      </dgm:t>
    </dgm:pt>
    <dgm:pt modelId="{3492D584-4A2C-48AF-B17E-696C3B64B9B9}" type="sibTrans" cxnId="{27230B33-ED2D-4EB3-B731-421A9BB24916}">
      <dgm:prSet/>
      <dgm:spPr/>
      <dgm:t>
        <a:bodyPr/>
        <a:lstStyle/>
        <a:p>
          <a:endParaRPr lang="en-US"/>
        </a:p>
      </dgm:t>
    </dgm:pt>
    <dgm:pt modelId="{9A39DF9A-3778-4399-9199-39FC00A5525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dirty="0"/>
            <a:t>Duty of Candour reporting and monitoring </a:t>
          </a:r>
          <a:endParaRPr lang="en-US" dirty="0"/>
        </a:p>
      </dgm:t>
    </dgm:pt>
    <dgm:pt modelId="{3BE75615-5EED-4549-AC86-42E0A60AC41B}" type="parTrans" cxnId="{9596BE72-90C4-452B-892F-EDD79753E93F}">
      <dgm:prSet/>
      <dgm:spPr/>
      <dgm:t>
        <a:bodyPr/>
        <a:lstStyle/>
        <a:p>
          <a:endParaRPr lang="en-US"/>
        </a:p>
      </dgm:t>
    </dgm:pt>
    <dgm:pt modelId="{8ABFAA86-D60D-427F-B132-20F2663B94B3}" type="sibTrans" cxnId="{9596BE72-90C4-452B-892F-EDD79753E93F}">
      <dgm:prSet/>
      <dgm:spPr/>
      <dgm:t>
        <a:bodyPr/>
        <a:lstStyle/>
        <a:p>
          <a:endParaRPr lang="en-US"/>
        </a:p>
      </dgm:t>
    </dgm:pt>
    <dgm:pt modelId="{26DBC2F4-9A22-4C65-85A2-17FD73AC13A8}" type="pres">
      <dgm:prSet presAssocID="{C2267E0D-471F-4397-9F0F-CDD18E123D3D}" presName="root" presStyleCnt="0">
        <dgm:presLayoutVars>
          <dgm:dir/>
          <dgm:resizeHandles val="exact"/>
        </dgm:presLayoutVars>
      </dgm:prSet>
      <dgm:spPr/>
    </dgm:pt>
    <dgm:pt modelId="{A0B2DF95-15EC-46CA-8FD7-03168252A1E8}" type="pres">
      <dgm:prSet presAssocID="{0C5B7E71-C85C-4FA7-BB6B-AE87CDD910A6}" presName="compNode" presStyleCnt="0"/>
      <dgm:spPr/>
    </dgm:pt>
    <dgm:pt modelId="{9E222930-6A40-465A-A42D-8C378B759451}" type="pres">
      <dgm:prSet presAssocID="{0C5B7E71-C85C-4FA7-BB6B-AE87CDD910A6}" presName="iconBgRect" presStyleLbl="bgShp" presStyleIdx="0" presStyleCnt="7"/>
      <dgm:spPr/>
    </dgm:pt>
    <dgm:pt modelId="{C790E27E-530E-4B64-BC07-EFFE51CFA10F}" type="pres">
      <dgm:prSet presAssocID="{0C5B7E71-C85C-4FA7-BB6B-AE87CDD910A6}" presName="iconRect" presStyleLbl="node1" presStyleIdx="0" presStyleCnt="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767A455F-BE35-418F-8086-66EBE569C4BF}" type="pres">
      <dgm:prSet presAssocID="{0C5B7E71-C85C-4FA7-BB6B-AE87CDD910A6}" presName="spaceRect" presStyleCnt="0"/>
      <dgm:spPr/>
    </dgm:pt>
    <dgm:pt modelId="{3E63055F-FCB4-49F0-A8ED-77B721CA54A4}" type="pres">
      <dgm:prSet presAssocID="{0C5B7E71-C85C-4FA7-BB6B-AE87CDD910A6}" presName="textRect" presStyleLbl="revTx" presStyleIdx="0" presStyleCnt="7" custScaleY="135653">
        <dgm:presLayoutVars>
          <dgm:chMax val="1"/>
          <dgm:chPref val="1"/>
        </dgm:presLayoutVars>
      </dgm:prSet>
      <dgm:spPr/>
    </dgm:pt>
    <dgm:pt modelId="{1D5E0263-A7C6-40E8-8BEE-5025D30BBAB9}" type="pres">
      <dgm:prSet presAssocID="{27F2A60B-B549-4F23-8F44-988302F9985A}" presName="sibTrans" presStyleCnt="0"/>
      <dgm:spPr/>
    </dgm:pt>
    <dgm:pt modelId="{8F00C90E-6C24-4707-B446-461441B9D88B}" type="pres">
      <dgm:prSet presAssocID="{9390E5EF-8DC8-4C36-BC42-393327866EF7}" presName="compNode" presStyleCnt="0"/>
      <dgm:spPr/>
    </dgm:pt>
    <dgm:pt modelId="{F3EF9AD8-2707-4B86-9256-BA43ABB7B682}" type="pres">
      <dgm:prSet presAssocID="{9390E5EF-8DC8-4C36-BC42-393327866EF7}" presName="iconBgRect" presStyleLbl="bgShp" presStyleIdx="1" presStyleCnt="7"/>
      <dgm:spPr/>
    </dgm:pt>
    <dgm:pt modelId="{4DABC4F8-F3F3-43B5-BBF5-3C0097BE0483}" type="pres">
      <dgm:prSet presAssocID="{9390E5EF-8DC8-4C36-BC42-393327866EF7}" presName="iconRect" presStyleLbl="node1" presStyleIdx="1" presStyleCnt="7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BADEA0AA-0CAC-4F44-B4E6-016DF8B73D45}" type="pres">
      <dgm:prSet presAssocID="{9390E5EF-8DC8-4C36-BC42-393327866EF7}" presName="spaceRect" presStyleCnt="0"/>
      <dgm:spPr/>
    </dgm:pt>
    <dgm:pt modelId="{F8C31524-0CB0-4106-A7EB-98499B182157}" type="pres">
      <dgm:prSet presAssocID="{9390E5EF-8DC8-4C36-BC42-393327866EF7}" presName="textRect" presStyleLbl="revTx" presStyleIdx="1" presStyleCnt="7">
        <dgm:presLayoutVars>
          <dgm:chMax val="1"/>
          <dgm:chPref val="1"/>
        </dgm:presLayoutVars>
      </dgm:prSet>
      <dgm:spPr/>
    </dgm:pt>
    <dgm:pt modelId="{FEF066DB-1B2E-4F6E-B76F-3D66857731B6}" type="pres">
      <dgm:prSet presAssocID="{EEC30AF9-5FD7-427D-AD2E-E77898E6A6FA}" presName="sibTrans" presStyleCnt="0"/>
      <dgm:spPr/>
    </dgm:pt>
    <dgm:pt modelId="{1B3D6145-508E-4877-B951-D8D3504F3D4A}" type="pres">
      <dgm:prSet presAssocID="{E8DC3B6F-E067-4B77-991C-FB18D59E2747}" presName="compNode" presStyleCnt="0"/>
      <dgm:spPr/>
    </dgm:pt>
    <dgm:pt modelId="{5FC044E6-DFAF-4D7A-99F5-5F5440D19E5B}" type="pres">
      <dgm:prSet presAssocID="{E8DC3B6F-E067-4B77-991C-FB18D59E2747}" presName="iconBgRect" presStyleLbl="bgShp" presStyleIdx="2" presStyleCnt="7"/>
      <dgm:spPr/>
    </dgm:pt>
    <dgm:pt modelId="{703A505E-9C5F-430E-B796-9ACA6C91266B}" type="pres">
      <dgm:prSet presAssocID="{E8DC3B6F-E067-4B77-991C-FB18D59E2747}" presName="iconRect" presStyleLbl="node1" presStyleIdx="2" presStyleCnt="7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6C22A6A5-12FC-4808-8AB0-823A499EC46C}" type="pres">
      <dgm:prSet presAssocID="{E8DC3B6F-E067-4B77-991C-FB18D59E2747}" presName="spaceRect" presStyleCnt="0"/>
      <dgm:spPr/>
    </dgm:pt>
    <dgm:pt modelId="{779EB07C-C864-4D18-A220-C9D8CA494DAD}" type="pres">
      <dgm:prSet presAssocID="{E8DC3B6F-E067-4B77-991C-FB18D59E2747}" presName="textRect" presStyleLbl="revTx" presStyleIdx="2" presStyleCnt="7">
        <dgm:presLayoutVars>
          <dgm:chMax val="1"/>
          <dgm:chPref val="1"/>
        </dgm:presLayoutVars>
      </dgm:prSet>
      <dgm:spPr/>
    </dgm:pt>
    <dgm:pt modelId="{B7E28E61-F6B7-4AC5-9773-74F93093400C}" type="pres">
      <dgm:prSet presAssocID="{77A2C4CF-FE89-4999-8E5D-8F4D8BE8021B}" presName="sibTrans" presStyleCnt="0"/>
      <dgm:spPr/>
    </dgm:pt>
    <dgm:pt modelId="{9C09E54E-59F3-440C-B6A7-CCD10C65DA8E}" type="pres">
      <dgm:prSet presAssocID="{370BA01C-BB0C-49E4-974A-C6117E895EA4}" presName="compNode" presStyleCnt="0"/>
      <dgm:spPr/>
    </dgm:pt>
    <dgm:pt modelId="{4CA59AA7-C488-4A4E-9922-C76AF3A3DB83}" type="pres">
      <dgm:prSet presAssocID="{370BA01C-BB0C-49E4-974A-C6117E895EA4}" presName="iconBgRect" presStyleLbl="bgShp" presStyleIdx="3" presStyleCnt="7"/>
      <dgm:spPr/>
    </dgm:pt>
    <dgm:pt modelId="{2B0F2CD0-5C22-4836-B08B-7FD843053B5E}" type="pres">
      <dgm:prSet presAssocID="{370BA01C-BB0C-49E4-974A-C6117E895EA4}" presName="iconRect" presStyleLbl="node1" presStyleIdx="3" presStyleCnt="7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ocket"/>
        </a:ext>
      </dgm:extLst>
    </dgm:pt>
    <dgm:pt modelId="{3B03FD39-9AEC-49CC-8633-860960ECC441}" type="pres">
      <dgm:prSet presAssocID="{370BA01C-BB0C-49E4-974A-C6117E895EA4}" presName="spaceRect" presStyleCnt="0"/>
      <dgm:spPr/>
    </dgm:pt>
    <dgm:pt modelId="{DD806F41-0792-49DB-8878-CB933B9F1031}" type="pres">
      <dgm:prSet presAssocID="{370BA01C-BB0C-49E4-974A-C6117E895EA4}" presName="textRect" presStyleLbl="revTx" presStyleIdx="3" presStyleCnt="7">
        <dgm:presLayoutVars>
          <dgm:chMax val="1"/>
          <dgm:chPref val="1"/>
        </dgm:presLayoutVars>
      </dgm:prSet>
      <dgm:spPr/>
    </dgm:pt>
    <dgm:pt modelId="{E75742C6-0D89-49E0-95A7-4696CD94C198}" type="pres">
      <dgm:prSet presAssocID="{177FC321-4DB9-46DD-A746-80CB14B4A92E}" presName="sibTrans" presStyleCnt="0"/>
      <dgm:spPr/>
    </dgm:pt>
    <dgm:pt modelId="{3516C012-56A1-4ECF-ACAF-77403CD43CAC}" type="pres">
      <dgm:prSet presAssocID="{DAB2B842-AA97-447C-A734-BA0E2EBF794D}" presName="compNode" presStyleCnt="0"/>
      <dgm:spPr/>
    </dgm:pt>
    <dgm:pt modelId="{47729276-1CFF-46A7-9511-45B965943C0B}" type="pres">
      <dgm:prSet presAssocID="{DAB2B842-AA97-447C-A734-BA0E2EBF794D}" presName="iconBgRect" presStyleLbl="bgShp" presStyleIdx="4" presStyleCnt="7"/>
      <dgm:spPr/>
    </dgm:pt>
    <dgm:pt modelId="{F464A9EA-AF15-4D80-B136-570DCE13D265}" type="pres">
      <dgm:prSet presAssocID="{DAB2B842-AA97-447C-A734-BA0E2EBF794D}" presName="iconRect" presStyleLbl="node1" presStyleIdx="4" presStyleCnt="7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0E6D34C-E615-4B22-AF59-B0DCAF1B0BEC}" type="pres">
      <dgm:prSet presAssocID="{DAB2B842-AA97-447C-A734-BA0E2EBF794D}" presName="spaceRect" presStyleCnt="0"/>
      <dgm:spPr/>
    </dgm:pt>
    <dgm:pt modelId="{35BA059A-B36D-49C9-A788-CCDFC32AAA92}" type="pres">
      <dgm:prSet presAssocID="{DAB2B842-AA97-447C-A734-BA0E2EBF794D}" presName="textRect" presStyleLbl="revTx" presStyleIdx="4" presStyleCnt="7">
        <dgm:presLayoutVars>
          <dgm:chMax val="1"/>
          <dgm:chPref val="1"/>
        </dgm:presLayoutVars>
      </dgm:prSet>
      <dgm:spPr/>
    </dgm:pt>
    <dgm:pt modelId="{E3C3CF60-CE76-491E-8CD4-0738A414E80F}" type="pres">
      <dgm:prSet presAssocID="{B598D36D-990D-49F6-8BE3-1890AE6BFEB3}" presName="sibTrans" presStyleCnt="0"/>
      <dgm:spPr/>
    </dgm:pt>
    <dgm:pt modelId="{4328BABF-E0F5-4DC8-8297-4A61228BCD1B}" type="pres">
      <dgm:prSet presAssocID="{D17F8D7C-0138-4CF3-9F04-173BED265EFC}" presName="compNode" presStyleCnt="0"/>
      <dgm:spPr/>
    </dgm:pt>
    <dgm:pt modelId="{5808F066-AA9B-4FED-B837-BBDA31798159}" type="pres">
      <dgm:prSet presAssocID="{D17F8D7C-0138-4CF3-9F04-173BED265EFC}" presName="iconBgRect" presStyleLbl="bgShp" presStyleIdx="5" presStyleCnt="7"/>
      <dgm:spPr/>
    </dgm:pt>
    <dgm:pt modelId="{FD753592-82EB-4256-B46D-0761A96082B3}" type="pres">
      <dgm:prSet presAssocID="{D17F8D7C-0138-4CF3-9F04-173BED265EFC}" presName="iconRect" presStyleLbl="node1" presStyleIdx="5" presStyleCnt="7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E4B8FFCF-D410-49A3-A593-15A3D47A7668}" type="pres">
      <dgm:prSet presAssocID="{D17F8D7C-0138-4CF3-9F04-173BED265EFC}" presName="spaceRect" presStyleCnt="0"/>
      <dgm:spPr/>
    </dgm:pt>
    <dgm:pt modelId="{6ADA6F9E-EBD6-4B55-8C06-60A40EE9D0EA}" type="pres">
      <dgm:prSet presAssocID="{D17F8D7C-0138-4CF3-9F04-173BED265EFC}" presName="textRect" presStyleLbl="revTx" presStyleIdx="5" presStyleCnt="7">
        <dgm:presLayoutVars>
          <dgm:chMax val="1"/>
          <dgm:chPref val="1"/>
        </dgm:presLayoutVars>
      </dgm:prSet>
      <dgm:spPr/>
    </dgm:pt>
    <dgm:pt modelId="{622F12F6-322D-46AD-945A-DA2C23F12342}" type="pres">
      <dgm:prSet presAssocID="{3492D584-4A2C-48AF-B17E-696C3B64B9B9}" presName="sibTrans" presStyleCnt="0"/>
      <dgm:spPr/>
    </dgm:pt>
    <dgm:pt modelId="{F853ECB6-3F84-416C-8A7E-4FB5FFD19410}" type="pres">
      <dgm:prSet presAssocID="{9A39DF9A-3778-4399-9199-39FC00A5525C}" presName="compNode" presStyleCnt="0"/>
      <dgm:spPr/>
    </dgm:pt>
    <dgm:pt modelId="{D75026B2-0B31-48D5-A914-445D69581F85}" type="pres">
      <dgm:prSet presAssocID="{9A39DF9A-3778-4399-9199-39FC00A5525C}" presName="iconBgRect" presStyleLbl="bgShp" presStyleIdx="6" presStyleCnt="7"/>
      <dgm:spPr/>
    </dgm:pt>
    <dgm:pt modelId="{1E0EDBD4-0C15-453E-8AF6-B60F5558D697}" type="pres">
      <dgm:prSet presAssocID="{9A39DF9A-3778-4399-9199-39FC00A5525C}" presName="iconRect" presStyleLbl="node1" presStyleIdx="6" presStyleCnt="7"/>
      <dgm:spPr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021FCB18-3126-454C-936A-7AEA3318E589}" type="pres">
      <dgm:prSet presAssocID="{9A39DF9A-3778-4399-9199-39FC00A5525C}" presName="spaceRect" presStyleCnt="0"/>
      <dgm:spPr/>
    </dgm:pt>
    <dgm:pt modelId="{E2876EEA-77B0-4957-BDE8-D0D1E941BAC2}" type="pres">
      <dgm:prSet presAssocID="{9A39DF9A-3778-4399-9199-39FC00A5525C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D7911924-402B-4572-92DF-3786913A417D}" type="presOf" srcId="{E8DC3B6F-E067-4B77-991C-FB18D59E2747}" destId="{779EB07C-C864-4D18-A220-C9D8CA494DAD}" srcOrd="0" destOrd="0" presId="urn:microsoft.com/office/officeart/2018/5/layout/IconCircleLabelList"/>
    <dgm:cxn modelId="{58BCD332-9050-43C3-A35F-E45978B8BDF5}" type="presOf" srcId="{0C5B7E71-C85C-4FA7-BB6B-AE87CDD910A6}" destId="{3E63055F-FCB4-49F0-A8ED-77B721CA54A4}" srcOrd="0" destOrd="0" presId="urn:microsoft.com/office/officeart/2018/5/layout/IconCircleLabelList"/>
    <dgm:cxn modelId="{27230B33-ED2D-4EB3-B731-421A9BB24916}" srcId="{C2267E0D-471F-4397-9F0F-CDD18E123D3D}" destId="{D17F8D7C-0138-4CF3-9F04-173BED265EFC}" srcOrd="5" destOrd="0" parTransId="{B24CA7DD-C4A2-45B5-936E-4EDF5C470E75}" sibTransId="{3492D584-4A2C-48AF-B17E-696C3B64B9B9}"/>
    <dgm:cxn modelId="{B3E38237-60AF-4B34-AB60-9CC1FB56BABF}" srcId="{C2267E0D-471F-4397-9F0F-CDD18E123D3D}" destId="{370BA01C-BB0C-49E4-974A-C6117E895EA4}" srcOrd="3" destOrd="0" parTransId="{14167668-FA74-40C8-8E84-D350FEE77DA0}" sibTransId="{177FC321-4DB9-46DD-A746-80CB14B4A92E}"/>
    <dgm:cxn modelId="{D37A383B-23BD-49FD-8942-C390CEA0C45B}" type="presOf" srcId="{370BA01C-BB0C-49E4-974A-C6117E895EA4}" destId="{DD806F41-0792-49DB-8878-CB933B9F1031}" srcOrd="0" destOrd="0" presId="urn:microsoft.com/office/officeart/2018/5/layout/IconCircleLabelList"/>
    <dgm:cxn modelId="{9EC1863F-4C8B-48A2-88E7-EAEABAB794AC}" srcId="{C2267E0D-471F-4397-9F0F-CDD18E123D3D}" destId="{E8DC3B6F-E067-4B77-991C-FB18D59E2747}" srcOrd="2" destOrd="0" parTransId="{A5BC5D14-26A9-4BFC-A011-A8C2E0309AAD}" sibTransId="{77A2C4CF-FE89-4999-8E5D-8F4D8BE8021B}"/>
    <dgm:cxn modelId="{28DB9C5B-AFBB-4F9A-895F-86FFBC37B471}" srcId="{C2267E0D-471F-4397-9F0F-CDD18E123D3D}" destId="{9390E5EF-8DC8-4C36-BC42-393327866EF7}" srcOrd="1" destOrd="0" parTransId="{469BFDCF-3281-4B9A-805B-A75BF90CBDEB}" sibTransId="{EEC30AF9-5FD7-427D-AD2E-E77898E6A6FA}"/>
    <dgm:cxn modelId="{8EA98069-F1C9-4560-B192-0AB8298849ED}" type="presOf" srcId="{9390E5EF-8DC8-4C36-BC42-393327866EF7}" destId="{F8C31524-0CB0-4106-A7EB-98499B182157}" srcOrd="0" destOrd="0" presId="urn:microsoft.com/office/officeart/2018/5/layout/IconCircleLabelList"/>
    <dgm:cxn modelId="{9596BE72-90C4-452B-892F-EDD79753E93F}" srcId="{C2267E0D-471F-4397-9F0F-CDD18E123D3D}" destId="{9A39DF9A-3778-4399-9199-39FC00A5525C}" srcOrd="6" destOrd="0" parTransId="{3BE75615-5EED-4549-AC86-42E0A60AC41B}" sibTransId="{8ABFAA86-D60D-427F-B132-20F2663B94B3}"/>
    <dgm:cxn modelId="{D21F0158-2913-4463-9D5E-4132F0AF0841}" type="presOf" srcId="{9A39DF9A-3778-4399-9199-39FC00A5525C}" destId="{E2876EEA-77B0-4957-BDE8-D0D1E941BAC2}" srcOrd="0" destOrd="0" presId="urn:microsoft.com/office/officeart/2018/5/layout/IconCircleLabelList"/>
    <dgm:cxn modelId="{72241687-AE94-482F-940C-4EFD371B64B7}" srcId="{C2267E0D-471F-4397-9F0F-CDD18E123D3D}" destId="{0C5B7E71-C85C-4FA7-BB6B-AE87CDD910A6}" srcOrd="0" destOrd="0" parTransId="{141D837B-9C09-4C7B-9036-ABC1EFB54904}" sibTransId="{27F2A60B-B549-4F23-8F44-988302F9985A}"/>
    <dgm:cxn modelId="{85474A8C-7F0E-4067-8ABB-57B497560BDF}" type="presOf" srcId="{D17F8D7C-0138-4CF3-9F04-173BED265EFC}" destId="{6ADA6F9E-EBD6-4B55-8C06-60A40EE9D0EA}" srcOrd="0" destOrd="0" presId="urn:microsoft.com/office/officeart/2018/5/layout/IconCircleLabelList"/>
    <dgm:cxn modelId="{483F6DAF-9966-47D6-A5D5-54DDE43D73C6}" srcId="{C2267E0D-471F-4397-9F0F-CDD18E123D3D}" destId="{DAB2B842-AA97-447C-A734-BA0E2EBF794D}" srcOrd="4" destOrd="0" parTransId="{68E60731-0779-451A-9BA4-DE43C070920E}" sibTransId="{B598D36D-990D-49F6-8BE3-1890AE6BFEB3}"/>
    <dgm:cxn modelId="{0C585FBA-7AD1-4C17-98A7-32E74530F55F}" type="presOf" srcId="{DAB2B842-AA97-447C-A734-BA0E2EBF794D}" destId="{35BA059A-B36D-49C9-A788-CCDFC32AAA92}" srcOrd="0" destOrd="0" presId="urn:microsoft.com/office/officeart/2018/5/layout/IconCircleLabelList"/>
    <dgm:cxn modelId="{FB53DEC0-D65C-4A4A-9FE9-5F44B782D567}" type="presOf" srcId="{C2267E0D-471F-4397-9F0F-CDD18E123D3D}" destId="{26DBC2F4-9A22-4C65-85A2-17FD73AC13A8}" srcOrd="0" destOrd="0" presId="urn:microsoft.com/office/officeart/2018/5/layout/IconCircleLabelList"/>
    <dgm:cxn modelId="{89AC38BB-5594-4E5C-8D62-FA07780E54DA}" type="presParOf" srcId="{26DBC2F4-9A22-4C65-85A2-17FD73AC13A8}" destId="{A0B2DF95-15EC-46CA-8FD7-03168252A1E8}" srcOrd="0" destOrd="0" presId="urn:microsoft.com/office/officeart/2018/5/layout/IconCircleLabelList"/>
    <dgm:cxn modelId="{402D7389-CC83-4BF0-BE7E-9314B79393DA}" type="presParOf" srcId="{A0B2DF95-15EC-46CA-8FD7-03168252A1E8}" destId="{9E222930-6A40-465A-A42D-8C378B759451}" srcOrd="0" destOrd="0" presId="urn:microsoft.com/office/officeart/2018/5/layout/IconCircleLabelList"/>
    <dgm:cxn modelId="{1D79E639-E409-4D13-B868-9E938A91EE56}" type="presParOf" srcId="{A0B2DF95-15EC-46CA-8FD7-03168252A1E8}" destId="{C790E27E-530E-4B64-BC07-EFFE51CFA10F}" srcOrd="1" destOrd="0" presId="urn:microsoft.com/office/officeart/2018/5/layout/IconCircleLabelList"/>
    <dgm:cxn modelId="{C6E5C051-D9EF-421A-9D1F-4029C319C823}" type="presParOf" srcId="{A0B2DF95-15EC-46CA-8FD7-03168252A1E8}" destId="{767A455F-BE35-418F-8086-66EBE569C4BF}" srcOrd="2" destOrd="0" presId="urn:microsoft.com/office/officeart/2018/5/layout/IconCircleLabelList"/>
    <dgm:cxn modelId="{B5741D7C-1CDF-4179-B8FC-FDB653F37C32}" type="presParOf" srcId="{A0B2DF95-15EC-46CA-8FD7-03168252A1E8}" destId="{3E63055F-FCB4-49F0-A8ED-77B721CA54A4}" srcOrd="3" destOrd="0" presId="urn:microsoft.com/office/officeart/2018/5/layout/IconCircleLabelList"/>
    <dgm:cxn modelId="{2894E0A9-1192-4799-85D6-4A8C6CF5BCDD}" type="presParOf" srcId="{26DBC2F4-9A22-4C65-85A2-17FD73AC13A8}" destId="{1D5E0263-A7C6-40E8-8BEE-5025D30BBAB9}" srcOrd="1" destOrd="0" presId="urn:microsoft.com/office/officeart/2018/5/layout/IconCircleLabelList"/>
    <dgm:cxn modelId="{2A649FC3-C02F-4885-896D-1E499488340A}" type="presParOf" srcId="{26DBC2F4-9A22-4C65-85A2-17FD73AC13A8}" destId="{8F00C90E-6C24-4707-B446-461441B9D88B}" srcOrd="2" destOrd="0" presId="urn:microsoft.com/office/officeart/2018/5/layout/IconCircleLabelList"/>
    <dgm:cxn modelId="{CBF554C6-7B2F-40DB-B1FB-F2F2B4B214CD}" type="presParOf" srcId="{8F00C90E-6C24-4707-B446-461441B9D88B}" destId="{F3EF9AD8-2707-4B86-9256-BA43ABB7B682}" srcOrd="0" destOrd="0" presId="urn:microsoft.com/office/officeart/2018/5/layout/IconCircleLabelList"/>
    <dgm:cxn modelId="{3601E610-7486-4170-A9BD-D0553DF04CC8}" type="presParOf" srcId="{8F00C90E-6C24-4707-B446-461441B9D88B}" destId="{4DABC4F8-F3F3-43B5-BBF5-3C0097BE0483}" srcOrd="1" destOrd="0" presId="urn:microsoft.com/office/officeart/2018/5/layout/IconCircleLabelList"/>
    <dgm:cxn modelId="{0B24E82D-44D9-4890-BEFE-241571524870}" type="presParOf" srcId="{8F00C90E-6C24-4707-B446-461441B9D88B}" destId="{BADEA0AA-0CAC-4F44-B4E6-016DF8B73D45}" srcOrd="2" destOrd="0" presId="urn:microsoft.com/office/officeart/2018/5/layout/IconCircleLabelList"/>
    <dgm:cxn modelId="{65D43235-7767-4965-A42B-93BF9847DA76}" type="presParOf" srcId="{8F00C90E-6C24-4707-B446-461441B9D88B}" destId="{F8C31524-0CB0-4106-A7EB-98499B182157}" srcOrd="3" destOrd="0" presId="urn:microsoft.com/office/officeart/2018/5/layout/IconCircleLabelList"/>
    <dgm:cxn modelId="{FF31FAC5-34FA-4515-933E-3AA9846D880D}" type="presParOf" srcId="{26DBC2F4-9A22-4C65-85A2-17FD73AC13A8}" destId="{FEF066DB-1B2E-4F6E-B76F-3D66857731B6}" srcOrd="3" destOrd="0" presId="urn:microsoft.com/office/officeart/2018/5/layout/IconCircleLabelList"/>
    <dgm:cxn modelId="{E735B6DA-1DEB-442A-A8EC-22B4DE13B115}" type="presParOf" srcId="{26DBC2F4-9A22-4C65-85A2-17FD73AC13A8}" destId="{1B3D6145-508E-4877-B951-D8D3504F3D4A}" srcOrd="4" destOrd="0" presId="urn:microsoft.com/office/officeart/2018/5/layout/IconCircleLabelList"/>
    <dgm:cxn modelId="{6E2F5F2E-6B80-496B-B9FC-9083BE5CD76C}" type="presParOf" srcId="{1B3D6145-508E-4877-B951-D8D3504F3D4A}" destId="{5FC044E6-DFAF-4D7A-99F5-5F5440D19E5B}" srcOrd="0" destOrd="0" presId="urn:microsoft.com/office/officeart/2018/5/layout/IconCircleLabelList"/>
    <dgm:cxn modelId="{AF7C271E-B591-49C5-957A-696526A68672}" type="presParOf" srcId="{1B3D6145-508E-4877-B951-D8D3504F3D4A}" destId="{703A505E-9C5F-430E-B796-9ACA6C91266B}" srcOrd="1" destOrd="0" presId="urn:microsoft.com/office/officeart/2018/5/layout/IconCircleLabelList"/>
    <dgm:cxn modelId="{29837336-151F-46E2-8BF1-7A685A84DAC3}" type="presParOf" srcId="{1B3D6145-508E-4877-B951-D8D3504F3D4A}" destId="{6C22A6A5-12FC-4808-8AB0-823A499EC46C}" srcOrd="2" destOrd="0" presId="urn:microsoft.com/office/officeart/2018/5/layout/IconCircleLabelList"/>
    <dgm:cxn modelId="{A390DE33-E1F6-4EBF-BB5F-207AB8C60E6F}" type="presParOf" srcId="{1B3D6145-508E-4877-B951-D8D3504F3D4A}" destId="{779EB07C-C864-4D18-A220-C9D8CA494DAD}" srcOrd="3" destOrd="0" presId="urn:microsoft.com/office/officeart/2018/5/layout/IconCircleLabelList"/>
    <dgm:cxn modelId="{EDBCBA65-7904-429B-A743-6050B5C7EC66}" type="presParOf" srcId="{26DBC2F4-9A22-4C65-85A2-17FD73AC13A8}" destId="{B7E28E61-F6B7-4AC5-9773-74F93093400C}" srcOrd="5" destOrd="0" presId="urn:microsoft.com/office/officeart/2018/5/layout/IconCircleLabelList"/>
    <dgm:cxn modelId="{8D4AEE3D-BC10-4E65-8CDE-FF700E586672}" type="presParOf" srcId="{26DBC2F4-9A22-4C65-85A2-17FD73AC13A8}" destId="{9C09E54E-59F3-440C-B6A7-CCD10C65DA8E}" srcOrd="6" destOrd="0" presId="urn:microsoft.com/office/officeart/2018/5/layout/IconCircleLabelList"/>
    <dgm:cxn modelId="{7AD100E4-060A-47C1-A4F5-85AE44E84606}" type="presParOf" srcId="{9C09E54E-59F3-440C-B6A7-CCD10C65DA8E}" destId="{4CA59AA7-C488-4A4E-9922-C76AF3A3DB83}" srcOrd="0" destOrd="0" presId="urn:microsoft.com/office/officeart/2018/5/layout/IconCircleLabelList"/>
    <dgm:cxn modelId="{A453A277-51B4-4E79-B3F2-9052CC31D3B4}" type="presParOf" srcId="{9C09E54E-59F3-440C-B6A7-CCD10C65DA8E}" destId="{2B0F2CD0-5C22-4836-B08B-7FD843053B5E}" srcOrd="1" destOrd="0" presId="urn:microsoft.com/office/officeart/2018/5/layout/IconCircleLabelList"/>
    <dgm:cxn modelId="{6755FCF4-8C28-40EC-ADBE-4E47A8E374CF}" type="presParOf" srcId="{9C09E54E-59F3-440C-B6A7-CCD10C65DA8E}" destId="{3B03FD39-9AEC-49CC-8633-860960ECC441}" srcOrd="2" destOrd="0" presId="urn:microsoft.com/office/officeart/2018/5/layout/IconCircleLabelList"/>
    <dgm:cxn modelId="{58581DB3-5CED-49FB-9316-56F3936EA878}" type="presParOf" srcId="{9C09E54E-59F3-440C-B6A7-CCD10C65DA8E}" destId="{DD806F41-0792-49DB-8878-CB933B9F1031}" srcOrd="3" destOrd="0" presId="urn:microsoft.com/office/officeart/2018/5/layout/IconCircleLabelList"/>
    <dgm:cxn modelId="{5C42CAE3-32D1-488E-89E6-9A0607EFB498}" type="presParOf" srcId="{26DBC2F4-9A22-4C65-85A2-17FD73AC13A8}" destId="{E75742C6-0D89-49E0-95A7-4696CD94C198}" srcOrd="7" destOrd="0" presId="urn:microsoft.com/office/officeart/2018/5/layout/IconCircleLabelList"/>
    <dgm:cxn modelId="{3322E9B3-1D5F-4112-A8AE-3126E523DA7A}" type="presParOf" srcId="{26DBC2F4-9A22-4C65-85A2-17FD73AC13A8}" destId="{3516C012-56A1-4ECF-ACAF-77403CD43CAC}" srcOrd="8" destOrd="0" presId="urn:microsoft.com/office/officeart/2018/5/layout/IconCircleLabelList"/>
    <dgm:cxn modelId="{F037267D-287C-4D80-B80F-782F3209A8A1}" type="presParOf" srcId="{3516C012-56A1-4ECF-ACAF-77403CD43CAC}" destId="{47729276-1CFF-46A7-9511-45B965943C0B}" srcOrd="0" destOrd="0" presId="urn:microsoft.com/office/officeart/2018/5/layout/IconCircleLabelList"/>
    <dgm:cxn modelId="{50A99422-CDF2-4C57-A0C9-38E44A8A519A}" type="presParOf" srcId="{3516C012-56A1-4ECF-ACAF-77403CD43CAC}" destId="{F464A9EA-AF15-4D80-B136-570DCE13D265}" srcOrd="1" destOrd="0" presId="urn:microsoft.com/office/officeart/2018/5/layout/IconCircleLabelList"/>
    <dgm:cxn modelId="{2DC33839-9AFB-4632-B3E1-96DF00FABBA1}" type="presParOf" srcId="{3516C012-56A1-4ECF-ACAF-77403CD43CAC}" destId="{D0E6D34C-E615-4B22-AF59-B0DCAF1B0BEC}" srcOrd="2" destOrd="0" presId="urn:microsoft.com/office/officeart/2018/5/layout/IconCircleLabelList"/>
    <dgm:cxn modelId="{CA22FBA4-918D-42CE-84B1-60060BDD0D80}" type="presParOf" srcId="{3516C012-56A1-4ECF-ACAF-77403CD43CAC}" destId="{35BA059A-B36D-49C9-A788-CCDFC32AAA92}" srcOrd="3" destOrd="0" presId="urn:microsoft.com/office/officeart/2018/5/layout/IconCircleLabelList"/>
    <dgm:cxn modelId="{A99D97EC-F2EE-470B-8C99-7703855FE5DA}" type="presParOf" srcId="{26DBC2F4-9A22-4C65-85A2-17FD73AC13A8}" destId="{E3C3CF60-CE76-491E-8CD4-0738A414E80F}" srcOrd="9" destOrd="0" presId="urn:microsoft.com/office/officeart/2018/5/layout/IconCircleLabelList"/>
    <dgm:cxn modelId="{7B19AECA-2487-40CF-9EDF-B921294A4689}" type="presParOf" srcId="{26DBC2F4-9A22-4C65-85A2-17FD73AC13A8}" destId="{4328BABF-E0F5-4DC8-8297-4A61228BCD1B}" srcOrd="10" destOrd="0" presId="urn:microsoft.com/office/officeart/2018/5/layout/IconCircleLabelList"/>
    <dgm:cxn modelId="{C18074B9-28C4-47A1-B298-1DD020658F2A}" type="presParOf" srcId="{4328BABF-E0F5-4DC8-8297-4A61228BCD1B}" destId="{5808F066-AA9B-4FED-B837-BBDA31798159}" srcOrd="0" destOrd="0" presId="urn:microsoft.com/office/officeart/2018/5/layout/IconCircleLabelList"/>
    <dgm:cxn modelId="{2CDC6355-07C9-4335-A4FE-AB6C163D6A2C}" type="presParOf" srcId="{4328BABF-E0F5-4DC8-8297-4A61228BCD1B}" destId="{FD753592-82EB-4256-B46D-0761A96082B3}" srcOrd="1" destOrd="0" presId="urn:microsoft.com/office/officeart/2018/5/layout/IconCircleLabelList"/>
    <dgm:cxn modelId="{AE5F5839-D8D2-4A64-BE0F-A46473BE1D94}" type="presParOf" srcId="{4328BABF-E0F5-4DC8-8297-4A61228BCD1B}" destId="{E4B8FFCF-D410-49A3-A593-15A3D47A7668}" srcOrd="2" destOrd="0" presId="urn:microsoft.com/office/officeart/2018/5/layout/IconCircleLabelList"/>
    <dgm:cxn modelId="{F1EE2927-75D5-415A-8937-96193BE5D2F1}" type="presParOf" srcId="{4328BABF-E0F5-4DC8-8297-4A61228BCD1B}" destId="{6ADA6F9E-EBD6-4B55-8C06-60A40EE9D0EA}" srcOrd="3" destOrd="0" presId="urn:microsoft.com/office/officeart/2018/5/layout/IconCircleLabelList"/>
    <dgm:cxn modelId="{62DBC93A-47EF-47FC-B270-DB80FD9C0962}" type="presParOf" srcId="{26DBC2F4-9A22-4C65-85A2-17FD73AC13A8}" destId="{622F12F6-322D-46AD-945A-DA2C23F12342}" srcOrd="11" destOrd="0" presId="urn:microsoft.com/office/officeart/2018/5/layout/IconCircleLabelList"/>
    <dgm:cxn modelId="{F37B482E-995E-4B10-86B1-B44CDB18CDFF}" type="presParOf" srcId="{26DBC2F4-9A22-4C65-85A2-17FD73AC13A8}" destId="{F853ECB6-3F84-416C-8A7E-4FB5FFD19410}" srcOrd="12" destOrd="0" presId="urn:microsoft.com/office/officeart/2018/5/layout/IconCircleLabelList"/>
    <dgm:cxn modelId="{C01C83A9-6ACF-49C7-AFE1-9CF5CDAA45C7}" type="presParOf" srcId="{F853ECB6-3F84-416C-8A7E-4FB5FFD19410}" destId="{D75026B2-0B31-48D5-A914-445D69581F85}" srcOrd="0" destOrd="0" presId="urn:microsoft.com/office/officeart/2018/5/layout/IconCircleLabelList"/>
    <dgm:cxn modelId="{3D568E39-5FF1-45DA-9561-F81B41E13966}" type="presParOf" srcId="{F853ECB6-3F84-416C-8A7E-4FB5FFD19410}" destId="{1E0EDBD4-0C15-453E-8AF6-B60F5558D697}" srcOrd="1" destOrd="0" presId="urn:microsoft.com/office/officeart/2018/5/layout/IconCircleLabelList"/>
    <dgm:cxn modelId="{3D26756B-4184-4841-907A-949C0E44D105}" type="presParOf" srcId="{F853ECB6-3F84-416C-8A7E-4FB5FFD19410}" destId="{021FCB18-3126-454C-936A-7AEA3318E589}" srcOrd="2" destOrd="0" presId="urn:microsoft.com/office/officeart/2018/5/layout/IconCircleLabelList"/>
    <dgm:cxn modelId="{F120E234-DAB7-4E1B-B6A3-B5D401459CCD}" type="presParOf" srcId="{F853ECB6-3F84-416C-8A7E-4FB5FFD19410}" destId="{E2876EEA-77B0-4957-BDE8-D0D1E941BAC2}" srcOrd="3" destOrd="0" presId="urn:microsoft.com/office/officeart/2018/5/layout/IconCircleLabelList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22930-6A40-465A-A42D-8C378B759451}">
      <dsp:nvSpPr>
        <dsp:cNvPr id="0" name=""/>
        <dsp:cNvSpPr/>
      </dsp:nvSpPr>
      <dsp:spPr>
        <a:xfrm>
          <a:off x="266044" y="904016"/>
          <a:ext cx="815994" cy="81599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90E27E-530E-4B64-BC07-EFFE51CFA10F}">
      <dsp:nvSpPr>
        <dsp:cNvPr id="0" name=""/>
        <dsp:cNvSpPr/>
      </dsp:nvSpPr>
      <dsp:spPr>
        <a:xfrm>
          <a:off x="439945" y="1077916"/>
          <a:ext cx="468193" cy="4681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63055F-FCB4-49F0-A8ED-77B721CA54A4}">
      <dsp:nvSpPr>
        <dsp:cNvPr id="0" name=""/>
        <dsp:cNvSpPr/>
      </dsp:nvSpPr>
      <dsp:spPr>
        <a:xfrm>
          <a:off x="5194" y="1878787"/>
          <a:ext cx="1337695" cy="7258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100" kern="1200" dirty="0"/>
            <a:t>Board –  Vice Chair  Finalised &amp; Board Session planned   </a:t>
          </a:r>
          <a:endParaRPr lang="en-US" sz="1100" kern="1200" dirty="0"/>
        </a:p>
      </dsp:txBody>
      <dsp:txXfrm>
        <a:off x="5194" y="1878787"/>
        <a:ext cx="1337695" cy="725849"/>
      </dsp:txXfrm>
    </dsp:sp>
    <dsp:sp modelId="{F3EF9AD8-2707-4B86-9256-BA43ABB7B682}">
      <dsp:nvSpPr>
        <dsp:cNvPr id="0" name=""/>
        <dsp:cNvSpPr/>
      </dsp:nvSpPr>
      <dsp:spPr>
        <a:xfrm>
          <a:off x="1837836" y="951709"/>
          <a:ext cx="815994" cy="81599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ABC4F8-F3F3-43B5-BBF5-3C0097BE0483}">
      <dsp:nvSpPr>
        <dsp:cNvPr id="0" name=""/>
        <dsp:cNvSpPr/>
      </dsp:nvSpPr>
      <dsp:spPr>
        <a:xfrm>
          <a:off x="2011737" y="1125609"/>
          <a:ext cx="468193" cy="468193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31524-0CB0-4106-A7EB-98499B182157}">
      <dsp:nvSpPr>
        <dsp:cNvPr id="0" name=""/>
        <dsp:cNvSpPr/>
      </dsp:nvSpPr>
      <dsp:spPr>
        <a:xfrm>
          <a:off x="1576986" y="2021865"/>
          <a:ext cx="1337695" cy="535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100" kern="1200" dirty="0"/>
            <a:t>Further Engagement Workshops </a:t>
          </a:r>
          <a:endParaRPr lang="en-US" sz="1100" kern="1200" dirty="0"/>
        </a:p>
      </dsp:txBody>
      <dsp:txXfrm>
        <a:off x="1576986" y="2021865"/>
        <a:ext cx="1337695" cy="535078"/>
      </dsp:txXfrm>
    </dsp:sp>
    <dsp:sp modelId="{5FC044E6-DFAF-4D7A-99F5-5F5440D19E5B}">
      <dsp:nvSpPr>
        <dsp:cNvPr id="0" name=""/>
        <dsp:cNvSpPr/>
      </dsp:nvSpPr>
      <dsp:spPr>
        <a:xfrm>
          <a:off x="3409628" y="951709"/>
          <a:ext cx="815994" cy="81599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3A505E-9C5F-430E-B796-9ACA6C91266B}">
      <dsp:nvSpPr>
        <dsp:cNvPr id="0" name=""/>
        <dsp:cNvSpPr/>
      </dsp:nvSpPr>
      <dsp:spPr>
        <a:xfrm>
          <a:off x="3583529" y="1125609"/>
          <a:ext cx="468193" cy="468193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9EB07C-C864-4D18-A220-C9D8CA494DAD}">
      <dsp:nvSpPr>
        <dsp:cNvPr id="0" name=""/>
        <dsp:cNvSpPr/>
      </dsp:nvSpPr>
      <dsp:spPr>
        <a:xfrm>
          <a:off x="3148778" y="2021865"/>
          <a:ext cx="1337695" cy="535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100" kern="1200" dirty="0"/>
            <a:t>Launch internal Tier 2 training </a:t>
          </a:r>
          <a:endParaRPr lang="en-US" sz="1100" kern="1200" dirty="0"/>
        </a:p>
      </dsp:txBody>
      <dsp:txXfrm>
        <a:off x="3148778" y="2021865"/>
        <a:ext cx="1337695" cy="535078"/>
      </dsp:txXfrm>
    </dsp:sp>
    <dsp:sp modelId="{4CA59AA7-C488-4A4E-9922-C76AF3A3DB83}">
      <dsp:nvSpPr>
        <dsp:cNvPr id="0" name=""/>
        <dsp:cNvSpPr/>
      </dsp:nvSpPr>
      <dsp:spPr>
        <a:xfrm>
          <a:off x="4981420" y="951709"/>
          <a:ext cx="815994" cy="81599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0F2CD0-5C22-4836-B08B-7FD843053B5E}">
      <dsp:nvSpPr>
        <dsp:cNvPr id="0" name=""/>
        <dsp:cNvSpPr/>
      </dsp:nvSpPr>
      <dsp:spPr>
        <a:xfrm>
          <a:off x="5155321" y="1125609"/>
          <a:ext cx="468193" cy="468193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806F41-0792-49DB-8878-CB933B9F1031}">
      <dsp:nvSpPr>
        <dsp:cNvPr id="0" name=""/>
        <dsp:cNvSpPr/>
      </dsp:nvSpPr>
      <dsp:spPr>
        <a:xfrm>
          <a:off x="4720570" y="2021865"/>
          <a:ext cx="1337695" cy="535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100" kern="1200"/>
            <a:t>Launch of ESR module once available </a:t>
          </a:r>
          <a:endParaRPr lang="en-US" sz="1100" kern="1200"/>
        </a:p>
      </dsp:txBody>
      <dsp:txXfrm>
        <a:off x="4720570" y="2021865"/>
        <a:ext cx="1337695" cy="535078"/>
      </dsp:txXfrm>
    </dsp:sp>
    <dsp:sp modelId="{47729276-1CFF-46A7-9511-45B965943C0B}">
      <dsp:nvSpPr>
        <dsp:cNvPr id="0" name=""/>
        <dsp:cNvSpPr/>
      </dsp:nvSpPr>
      <dsp:spPr>
        <a:xfrm>
          <a:off x="6553212" y="951709"/>
          <a:ext cx="815994" cy="81599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64A9EA-AF15-4D80-B136-570DCE13D265}">
      <dsp:nvSpPr>
        <dsp:cNvPr id="0" name=""/>
        <dsp:cNvSpPr/>
      </dsp:nvSpPr>
      <dsp:spPr>
        <a:xfrm>
          <a:off x="6727113" y="1125609"/>
          <a:ext cx="468193" cy="468193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BA059A-B36D-49C9-A788-CCDFC32AAA92}">
      <dsp:nvSpPr>
        <dsp:cNvPr id="0" name=""/>
        <dsp:cNvSpPr/>
      </dsp:nvSpPr>
      <dsp:spPr>
        <a:xfrm>
          <a:off x="6292362" y="2021865"/>
          <a:ext cx="1337695" cy="535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100" kern="1200" dirty="0"/>
            <a:t>Strengthening of Lessons Learnt cascade</a:t>
          </a:r>
          <a:endParaRPr lang="en-US" sz="1100" kern="1200" dirty="0"/>
        </a:p>
      </dsp:txBody>
      <dsp:txXfrm>
        <a:off x="6292362" y="2021865"/>
        <a:ext cx="1337695" cy="535078"/>
      </dsp:txXfrm>
    </dsp:sp>
    <dsp:sp modelId="{5808F066-AA9B-4FED-B837-BBDA31798159}">
      <dsp:nvSpPr>
        <dsp:cNvPr id="0" name=""/>
        <dsp:cNvSpPr/>
      </dsp:nvSpPr>
      <dsp:spPr>
        <a:xfrm>
          <a:off x="8125004" y="951709"/>
          <a:ext cx="815994" cy="81599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753592-82EB-4256-B46D-0761A96082B3}">
      <dsp:nvSpPr>
        <dsp:cNvPr id="0" name=""/>
        <dsp:cNvSpPr/>
      </dsp:nvSpPr>
      <dsp:spPr>
        <a:xfrm>
          <a:off x="8298905" y="1125609"/>
          <a:ext cx="468193" cy="468193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DA6F9E-EBD6-4B55-8C06-60A40EE9D0EA}">
      <dsp:nvSpPr>
        <dsp:cNvPr id="0" name=""/>
        <dsp:cNvSpPr/>
      </dsp:nvSpPr>
      <dsp:spPr>
        <a:xfrm>
          <a:off x="7864154" y="2021865"/>
          <a:ext cx="1337695" cy="535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100" kern="1200"/>
            <a:t>Publication of Policy &amp; Procedure</a:t>
          </a:r>
          <a:endParaRPr lang="en-US" sz="1100" kern="1200"/>
        </a:p>
      </dsp:txBody>
      <dsp:txXfrm>
        <a:off x="7864154" y="2021865"/>
        <a:ext cx="1337695" cy="535078"/>
      </dsp:txXfrm>
    </dsp:sp>
    <dsp:sp modelId="{D75026B2-0B31-48D5-A914-445D69581F85}">
      <dsp:nvSpPr>
        <dsp:cNvPr id="0" name=""/>
        <dsp:cNvSpPr/>
      </dsp:nvSpPr>
      <dsp:spPr>
        <a:xfrm>
          <a:off x="9696796" y="951709"/>
          <a:ext cx="815994" cy="81599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0EDBD4-0C15-453E-8AF6-B60F5558D697}">
      <dsp:nvSpPr>
        <dsp:cNvPr id="0" name=""/>
        <dsp:cNvSpPr/>
      </dsp:nvSpPr>
      <dsp:spPr>
        <a:xfrm>
          <a:off x="9870697" y="1125609"/>
          <a:ext cx="468193" cy="468193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76EEA-77B0-4957-BDE8-D0D1E941BAC2}">
      <dsp:nvSpPr>
        <dsp:cNvPr id="0" name=""/>
        <dsp:cNvSpPr/>
      </dsp:nvSpPr>
      <dsp:spPr>
        <a:xfrm>
          <a:off x="9435946" y="2021865"/>
          <a:ext cx="1337695" cy="535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100" kern="1200" dirty="0"/>
            <a:t>Duty of Candour reporting and monitoring </a:t>
          </a:r>
          <a:endParaRPr lang="en-US" sz="1100" kern="1200" dirty="0"/>
        </a:p>
      </dsp:txBody>
      <dsp:txXfrm>
        <a:off x="9435946" y="2021865"/>
        <a:ext cx="1337695" cy="535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07179-2F62-47C3-8E13-69370F58A46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7F5AB-8E87-4404-A3C8-C06D09DE05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250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832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1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2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75898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683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92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69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04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810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357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497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1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2CFA0-A4CE-468C-B111-A4A8AE9CEA3C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93859-EC74-4AF0-A531-E441B97C3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34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aasmarketingstrategy.blogspot.com/2013_12_01_archive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222797" y="6074064"/>
            <a:ext cx="2635828" cy="5743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64928" y="282059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0991" y="194073"/>
            <a:ext cx="109620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Duty of Candour Implementation Update February 2023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3375" y="1826747"/>
            <a:ext cx="1121222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Purpose of the Presentation </a:t>
            </a:r>
            <a:r>
              <a:rPr lang="en-GB" sz="2000" dirty="0">
                <a:solidFill>
                  <a:schemeClr val="bg1"/>
                </a:solidFill>
              </a:rPr>
              <a:t>: </a:t>
            </a:r>
          </a:p>
          <a:p>
            <a:r>
              <a:rPr lang="en-GB" dirty="0">
                <a:solidFill>
                  <a:schemeClr val="bg1"/>
                </a:solidFill>
              </a:rPr>
              <a:t>The Committee has regular updates for assurance programmed into the work plan on Health and Social Care (Quality and Engagement) (Wales) Act (2020). 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Description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This update is to provide assurance on the progress made and the preparedness for the implementation of the Act, which is due for implementation from 1 April 2023.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An update on the Duty of Candour was last presented to the Committee in October 2022, this update details progress made since then.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This directly links with the Risk 207 on the Corporate Risk Register (‘There is a risk that Public Health Wales will fail to meet the requirements of The Health and Social Care (Quality and Engagement) (Wales) Act (2020)’)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Recommendation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Consider the information provided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Receive Assurance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589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rgbClr val="324F82"/>
            </a:gs>
            <a:gs pos="97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222797" y="6074064"/>
            <a:ext cx="2635828" cy="57438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722256" y="94481"/>
            <a:ext cx="44426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Next steps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graphicFrame>
        <p:nvGraphicFramePr>
          <p:cNvPr id="8" name="TextBox 2">
            <a:extLst>
              <a:ext uri="{FF2B5EF4-FFF2-40B4-BE49-F238E27FC236}">
                <a16:creationId xmlns:a16="http://schemas.microsoft.com/office/drawing/2014/main" id="{DDB970F6-F824-642F-FFF1-1A439CBEC9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6563708"/>
              </p:ext>
            </p:extLst>
          </p:nvPr>
        </p:nvGraphicFramePr>
        <p:xfrm>
          <a:off x="554183" y="1674673"/>
          <a:ext cx="10778836" cy="3508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1777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222797" y="6074064"/>
            <a:ext cx="2635828" cy="57438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64928" y="282059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0991" y="194073"/>
            <a:ext cx="109620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Duty of Candour Implementation Update January  2023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0281" y="2296282"/>
            <a:ext cx="86322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is Duty of Candour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Progress to Date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Implementation Plan Update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Governance</a:t>
            </a:r>
          </a:p>
          <a:p>
            <a:endParaRPr lang="en-GB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Potential Risks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Next Steps 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284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36741F-F4FF-4480-BCF6-3B47AAB4F11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AA05DB-7E1D-45A4-8238-060722A952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Duty of Candour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A69695-1B8F-4027-A27B-E4F0FE1E3A3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Overview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A10ED1-7D02-46CD-9B3F-F694E2E24D16}"/>
              </a:ext>
            </a:extLst>
          </p:cNvPr>
          <p:cNvSpPr txBox="1">
            <a:spLocks/>
          </p:cNvSpPr>
          <p:nvPr/>
        </p:nvSpPr>
        <p:spPr>
          <a:xfrm>
            <a:off x="612559" y="1552517"/>
            <a:ext cx="10153263" cy="39600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kern="120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18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Duty of Candour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is being introduced in April 2023 as part of the Health &amp; Social Care (Quality and Engagement) (Wales) Act 2020.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The overall purpose of Duty of Candour is to ensure as an NHS Wales organisation we are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open, honest and supportive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when there has been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an unintended or unexpected incident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which has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resulted or could have resulted in an adverse outcome for a service user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This includes telling the person affected that an unintended or unexpected incident has occurred; apologising; offering and involving them to understand what happened</a:t>
            </a:r>
            <a:endParaRPr lang="en-GB" sz="2000" b="1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charset="0"/>
                <a:ea typeface="Verdana" charset="0"/>
              </a:rPr>
              <a:t>Builds on Putting Things Right (PTR)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Verdana" charset="0"/>
                <a:ea typeface="Verdana" charset="0"/>
              </a:rPr>
              <a:t>principles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Verdana" charset="0"/>
              <a:ea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810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A69695-1B8F-4027-A27B-E4F0FE1E3A3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963" y="652948"/>
            <a:ext cx="4761560" cy="393542"/>
          </a:xfrm>
        </p:spPr>
        <p:txBody>
          <a:bodyPr>
            <a:normAutofit fontScale="92500"/>
          </a:bodyPr>
          <a:lstStyle/>
          <a:p>
            <a:r>
              <a:rPr lang="en-GB" dirty="0"/>
              <a:t>Work completed  and Ongoing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36741F-F4FF-4480-BCF6-3B47AAB4F11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825505-8B12-4340-8C30-3D2803559549}"/>
              </a:ext>
            </a:extLst>
          </p:cNvPr>
          <p:cNvSpPr txBox="1"/>
          <p:nvPr/>
        </p:nvSpPr>
        <p:spPr>
          <a:xfrm>
            <a:off x="642072" y="1184685"/>
            <a:ext cx="700563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PHW Submission to WG consultation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WG Self Assessment submission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Representation at DOC &amp; Quality Executive Implementation Board  and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Contribution to the WRP Network &amp; Subgroup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DOC internal implementation group  (QNAHPS)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Project/Implementation plan and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Internal Engagement sessions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94378D-8324-47A3-ADFC-31C2B72FF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4795" y="774577"/>
            <a:ext cx="2608512" cy="515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924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ECE5D3-A2A2-4E53-9C83-32657F0E8D8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BC96D9-CA72-43E4-B458-83635A665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" y="733426"/>
            <a:ext cx="11201400" cy="5037256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A98D0C5-E238-4172-8ACB-A8703EFF1A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5962" y="207129"/>
            <a:ext cx="10760075" cy="393542"/>
          </a:xfrm>
        </p:spPr>
        <p:txBody>
          <a:bodyPr/>
          <a:lstStyle/>
          <a:p>
            <a:r>
              <a:rPr lang="en-GB" dirty="0"/>
              <a:t>Key Areas  of Activity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F2C992D-617B-453F-AE4B-A30A06E18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0487" y="1152512"/>
            <a:ext cx="304826" cy="304826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703C343-0B8F-46FA-85F7-D0665B81B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0486" y="2000236"/>
            <a:ext cx="304827" cy="304827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8BAC76A-3FD0-412B-B003-80C45C36D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0487" y="3695687"/>
            <a:ext cx="304826" cy="304826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14073C-5726-41EC-A104-9E5E353DF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0487" y="2847962"/>
            <a:ext cx="304826" cy="304826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7BF30C8-AFC2-42B5-B4C7-FD19896C8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6933" y="4400486"/>
            <a:ext cx="646267" cy="4572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5E69EC-DBD3-4B2A-9FA4-499CCC862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6933" y="5172018"/>
            <a:ext cx="646232" cy="4572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601195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A69695-1B8F-4027-A27B-E4F0FE1E3A3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962" y="652948"/>
            <a:ext cx="10760075" cy="393542"/>
          </a:xfrm>
        </p:spPr>
        <p:txBody>
          <a:bodyPr>
            <a:normAutofit/>
          </a:bodyPr>
          <a:lstStyle/>
          <a:p>
            <a:r>
              <a:rPr lang="en-GB" dirty="0"/>
              <a:t>Engagement Activity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29B2B5-0B85-4C17-8FDB-54C0D77ACFA4}"/>
              </a:ext>
            </a:extLst>
          </p:cNvPr>
          <p:cNvSpPr txBox="1"/>
          <p:nvPr/>
        </p:nvSpPr>
        <p:spPr>
          <a:xfrm>
            <a:off x="348491" y="1606859"/>
            <a:ext cx="81829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Workshops held with Screening Divisions - BTW, New Born Hearing , Blood Spot, AAA and DESW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Further workshops arranged for CSW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Scheduling in progress for Microbiology and Health Protection and the remaining Directorates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Bespoke sessions on the application of DOC for these areas 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0D24CC3C-7273-433B-A310-8FF2506064B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24426" y="3009879"/>
            <a:ext cx="3075197" cy="2308324"/>
          </a:xfrm>
        </p:spPr>
      </p:pic>
    </p:spTree>
    <p:extLst>
      <p:ext uri="{BB962C8B-B14F-4D97-AF65-F5344CB8AC3E}">
        <p14:creationId xmlns:p14="http://schemas.microsoft.com/office/powerpoint/2010/main" val="126552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7121364-9F0B-47A3-B346-E72F99819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51324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Reporting Structures Internal and External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3FD8373-C74C-4DEA-97DE-748488C0DD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0705" y="1615737"/>
            <a:ext cx="4008384" cy="4794587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endParaRPr lang="en-GB" sz="2000" dirty="0"/>
          </a:p>
          <a:p>
            <a:r>
              <a:rPr lang="en-GB" sz="2400" dirty="0"/>
              <a:t>PTR team oversight and operational management &amp; monitoring </a:t>
            </a:r>
          </a:p>
          <a:p>
            <a:r>
              <a:rPr lang="en-GB" sz="2400" dirty="0"/>
              <a:t>DOC will be incorporated into  PTR reporting structures within PHW- BET/QSIC etc </a:t>
            </a:r>
          </a:p>
          <a:p>
            <a:r>
              <a:rPr lang="en-GB" sz="2400" dirty="0"/>
              <a:t>Will Inform internal audit and Quality Improvement activity</a:t>
            </a:r>
          </a:p>
          <a:p>
            <a:r>
              <a:rPr lang="en-GB" sz="2400" dirty="0"/>
              <a:t> Initial Annual Report submission due to Welsh Government- March 2024</a:t>
            </a:r>
          </a:p>
          <a:p>
            <a:endParaRPr lang="en-US" sz="20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0C762E6-2D20-47FA-8172-121AAA0EC0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95320" y="2197395"/>
            <a:ext cx="6253212" cy="3533064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9648511-3D4E-4378-8F93-DCE272002FD6}"/>
              </a:ext>
            </a:extLst>
          </p:cNvPr>
          <p:cNvSpPr txBox="1"/>
          <p:nvPr/>
        </p:nvSpPr>
        <p:spPr>
          <a:xfrm>
            <a:off x="5295320" y="1069854"/>
            <a:ext cx="5829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Monthly Highlight /Progress Reporting to Welsh Government Duty of Quality &amp; Candour Implementation Board</a:t>
            </a:r>
          </a:p>
        </p:txBody>
      </p:sp>
    </p:spTree>
    <p:extLst>
      <p:ext uri="{BB962C8B-B14F-4D97-AF65-F5344CB8AC3E}">
        <p14:creationId xmlns:p14="http://schemas.microsoft.com/office/powerpoint/2010/main" val="1709860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CAC8C3-B5D7-409B-B20A-4057C21C42F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9394ABF-2A8C-4047-8EA2-16D39CE52839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190348872"/>
              </p:ext>
            </p:extLst>
          </p:nvPr>
        </p:nvGraphicFramePr>
        <p:xfrm>
          <a:off x="247650" y="614404"/>
          <a:ext cx="11610975" cy="5440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1619">
                  <a:extLst>
                    <a:ext uri="{9D8B030D-6E8A-4147-A177-3AD203B41FA5}">
                      <a16:colId xmlns:a16="http://schemas.microsoft.com/office/drawing/2014/main" val="805040019"/>
                    </a:ext>
                  </a:extLst>
                </a:gridCol>
                <a:gridCol w="5599356">
                  <a:extLst>
                    <a:ext uri="{9D8B030D-6E8A-4147-A177-3AD203B41FA5}">
                      <a16:colId xmlns:a16="http://schemas.microsoft.com/office/drawing/2014/main" val="2959237729"/>
                    </a:ext>
                  </a:extLst>
                </a:gridCol>
              </a:tblGrid>
              <a:tr h="359793">
                <a:tc>
                  <a:txBody>
                    <a:bodyPr/>
                    <a:lstStyle/>
                    <a:p>
                      <a:r>
                        <a:rPr lang="en-GB" dirty="0"/>
                        <a:t>Risks or Concerns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Mitigation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486514"/>
                  </a:ext>
                </a:extLst>
              </a:tr>
              <a:tr h="1978860">
                <a:tc>
                  <a:txBody>
                    <a:bodyPr/>
                    <a:lstStyle/>
                    <a:p>
                      <a:r>
                        <a:rPr lang="en-GB" dirty="0"/>
                        <a:t>Workforce: DOC knowledge and skills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Awareness raising  though a communications plan</a:t>
                      </a:r>
                    </a:p>
                    <a:p>
                      <a:r>
                        <a:rPr lang="en-GB" dirty="0"/>
                        <a:t>Bespoke workshops </a:t>
                      </a:r>
                    </a:p>
                    <a:p>
                      <a:r>
                        <a:rPr lang="en-GB" dirty="0"/>
                        <a:t>Newsletter </a:t>
                      </a:r>
                    </a:p>
                    <a:p>
                      <a:r>
                        <a:rPr lang="en-GB" dirty="0"/>
                        <a:t>WG Materials including leaflets, awareness video, ESR eLearning module</a:t>
                      </a:r>
                    </a:p>
                    <a:p>
                      <a:r>
                        <a:rPr lang="en-GB" dirty="0"/>
                        <a:t>PHW bespoke level 2 in house training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248650"/>
                  </a:ext>
                </a:extLst>
              </a:tr>
              <a:tr h="1169326">
                <a:tc>
                  <a:txBody>
                    <a:bodyPr/>
                    <a:lstStyle/>
                    <a:p>
                      <a:r>
                        <a:rPr lang="en-GB" dirty="0"/>
                        <a:t>Workforce Demand: staff may not be able to meet the extra workload required by DOC investigations and follow up in person meetings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Local Service monitoring of demand and capacity and impact on performance </a:t>
                      </a:r>
                    </a:p>
                    <a:p>
                      <a:r>
                        <a:rPr lang="en-GB" dirty="0"/>
                        <a:t>Risk Register with monitoring /review 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465104"/>
                  </a:ext>
                </a:extLst>
              </a:tr>
              <a:tr h="899482">
                <a:tc>
                  <a:txBody>
                    <a:bodyPr/>
                    <a:lstStyle/>
                    <a:p>
                      <a:r>
                        <a:rPr lang="en-GB" dirty="0"/>
                        <a:t>Impact of front line service delivery  from the additional DOC requirements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AS Above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476272"/>
                  </a:ext>
                </a:extLst>
              </a:tr>
              <a:tr h="9598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523685"/>
                  </a:ext>
                </a:extLst>
              </a:tr>
            </a:tbl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8374C1-B3A4-4AC4-BB63-07FDEB78F6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962" y="144662"/>
            <a:ext cx="10760075" cy="393542"/>
          </a:xfrm>
        </p:spPr>
        <p:txBody>
          <a:bodyPr/>
          <a:lstStyle/>
          <a:p>
            <a:r>
              <a:rPr lang="en-GB" dirty="0"/>
              <a:t>Potential Risks &amp; Concerns </a:t>
            </a:r>
          </a:p>
        </p:txBody>
      </p:sp>
    </p:spTree>
    <p:extLst>
      <p:ext uri="{BB962C8B-B14F-4D97-AF65-F5344CB8AC3E}">
        <p14:creationId xmlns:p14="http://schemas.microsoft.com/office/powerpoint/2010/main" val="284781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CAC8C3-B5D7-409B-B20A-4057C21C42F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9394ABF-2A8C-4047-8EA2-16D39CE52839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92356160"/>
              </p:ext>
            </p:extLst>
          </p:nvPr>
        </p:nvGraphicFramePr>
        <p:xfrm>
          <a:off x="715962" y="1062079"/>
          <a:ext cx="10760074" cy="403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0037">
                  <a:extLst>
                    <a:ext uri="{9D8B030D-6E8A-4147-A177-3AD203B41FA5}">
                      <a16:colId xmlns:a16="http://schemas.microsoft.com/office/drawing/2014/main" val="805040019"/>
                    </a:ext>
                  </a:extLst>
                </a:gridCol>
                <a:gridCol w="5380037">
                  <a:extLst>
                    <a:ext uri="{9D8B030D-6E8A-4147-A177-3AD203B41FA5}">
                      <a16:colId xmlns:a16="http://schemas.microsoft.com/office/drawing/2014/main" val="29592377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Risks or Concerns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Mitigation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486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Workload pressures may contribute to DOC breaches or DOC backlogs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Local Service monitoring of demand and capacity and impact on performance </a:t>
                      </a:r>
                    </a:p>
                    <a:p>
                      <a:r>
                        <a:rPr lang="en-GB" dirty="0"/>
                        <a:t>PTR team oversight and monitoring of incidents and performance 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248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BTW- concerns regarding the impact on the interval cancer audits backlog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Local Monitoring, and management of workforce and audits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465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Increased costs initially but anticipated improvements for learning from DOC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PTR oversight </a:t>
                      </a:r>
                      <a:r>
                        <a:rPr lang="en-GB"/>
                        <a:t>and monitoring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476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523685"/>
                  </a:ext>
                </a:extLst>
              </a:tr>
            </a:tbl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28374C1-B3A4-4AC4-BB63-07FDEB78F6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962" y="144662"/>
            <a:ext cx="10760075" cy="393542"/>
          </a:xfrm>
        </p:spPr>
        <p:txBody>
          <a:bodyPr/>
          <a:lstStyle/>
          <a:p>
            <a:r>
              <a:rPr lang="en-GB" dirty="0"/>
              <a:t>Potential Risks &amp; Concerns cont. </a:t>
            </a:r>
          </a:p>
        </p:txBody>
      </p:sp>
    </p:spTree>
    <p:extLst>
      <p:ext uri="{BB962C8B-B14F-4D97-AF65-F5344CB8AC3E}">
        <p14:creationId xmlns:p14="http://schemas.microsoft.com/office/powerpoint/2010/main" val="592030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2985</TotalTime>
  <Words>653</Words>
  <Application>Microsoft Office PowerPoint</Application>
  <PresentationFormat>Widescreen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Ubuntu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Reporting Structures Internal and External 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 Thomas (Public Health Wales - No. 2 Capital Quarter)</dc:creator>
  <cp:lastModifiedBy>Angela Cook (Public Health Wales)</cp:lastModifiedBy>
  <cp:revision>25</cp:revision>
  <dcterms:created xsi:type="dcterms:W3CDTF">2022-09-23T10:12:57Z</dcterms:created>
  <dcterms:modified xsi:type="dcterms:W3CDTF">2023-02-02T09:02:53Z</dcterms:modified>
</cp:coreProperties>
</file>