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7" r:id="rId5"/>
    <p:sldId id="267" r:id="rId6"/>
    <p:sldId id="262" r:id="rId7"/>
    <p:sldId id="263" r:id="rId8"/>
    <p:sldId id="269" r:id="rId9"/>
    <p:sldId id="265" r:id="rId10"/>
    <p:sldId id="259" r:id="rId11"/>
    <p:sldId id="264" r:id="rId12"/>
    <p:sldId id="266" r:id="rId13"/>
    <p:sldId id="268" r:id="rId1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2DFE92-DAE0-A4FD-DD1A-C6D42E5BFAED}" v="52" dt="2023-08-31T11:57:55.356"/>
    <p1510:client id="{C192BCA0-1943-5FEA-B1B1-84C895E79260}" v="835" dt="2023-08-31T07:59:40.127"/>
    <p1510:client id="{FA9CC446-2F80-46AB-B9D6-6BCBF703AB3B}" v="295" dt="2023-08-31T11:12:03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ly McFadyen (Public Health Wales - No. 2 Capital Quarter)" userId="S::kelly.mcfadyen@wales.nhs.uk::2e3b8fa2-e773-4ad0-a0e1-db59623f1e51" providerId="AD" clId="Web-{B9980381-34E0-A8E0-991A-5EEA9103C2DA}"/>
    <pc:docChg chg="modSld">
      <pc:chgData name="Kelly McFadyen (Public Health Wales - No. 2 Capital Quarter)" userId="S::kelly.mcfadyen@wales.nhs.uk::2e3b8fa2-e773-4ad0-a0e1-db59623f1e51" providerId="AD" clId="Web-{B9980381-34E0-A8E0-991A-5EEA9103C2DA}" dt="2023-08-29T17:25:51.706" v="197" actId="20577"/>
      <pc:docMkLst>
        <pc:docMk/>
      </pc:docMkLst>
      <pc:sldChg chg="modSp">
        <pc:chgData name="Kelly McFadyen (Public Health Wales - No. 2 Capital Quarter)" userId="S::kelly.mcfadyen@wales.nhs.uk::2e3b8fa2-e773-4ad0-a0e1-db59623f1e51" providerId="AD" clId="Web-{B9980381-34E0-A8E0-991A-5EEA9103C2DA}" dt="2023-08-29T17:25:51.706" v="197" actId="20577"/>
        <pc:sldMkLst>
          <pc:docMk/>
          <pc:sldMk cId="2566763979" sldId="258"/>
        </pc:sldMkLst>
        <pc:spChg chg="mod">
          <ac:chgData name="Kelly McFadyen (Public Health Wales - No. 2 Capital Quarter)" userId="S::kelly.mcfadyen@wales.nhs.uk::2e3b8fa2-e773-4ad0-a0e1-db59623f1e51" providerId="AD" clId="Web-{B9980381-34E0-A8E0-991A-5EEA9103C2DA}" dt="2023-08-29T17:25:51.706" v="197" actId="20577"/>
          <ac:spMkLst>
            <pc:docMk/>
            <pc:sldMk cId="2566763979" sldId="258"/>
            <ac:spMk id="3" creationId="{00000000-0000-0000-0000-000000000000}"/>
          </ac:spMkLst>
        </pc:spChg>
      </pc:sldChg>
    </pc:docChg>
  </pc:docChgLst>
  <pc:docChgLst>
    <pc:chgData name="Elen De Lacy (Public Health Wales - No. 2 Capital Quarter)" userId="S::elen.delacy@wales.nhs.uk::18367e04-0f03-4fbf-98c3-bb6fcebe264a" providerId="AD" clId="Web-{027FB4DF-F976-E743-80DC-ED7AE07BF317}"/>
    <pc:docChg chg="modSld">
      <pc:chgData name="Elen De Lacy (Public Health Wales - No. 2 Capital Quarter)" userId="S::elen.delacy@wales.nhs.uk::18367e04-0f03-4fbf-98c3-bb6fcebe264a" providerId="AD" clId="Web-{027FB4DF-F976-E743-80DC-ED7AE07BF317}" dt="2023-08-30T07:54:05.064" v="1562" actId="20577"/>
      <pc:docMkLst>
        <pc:docMk/>
      </pc:docMkLst>
      <pc:sldChg chg="modSp">
        <pc:chgData name="Elen De Lacy (Public Health Wales - No. 2 Capital Quarter)" userId="S::elen.delacy@wales.nhs.uk::18367e04-0f03-4fbf-98c3-bb6fcebe264a" providerId="AD" clId="Web-{027FB4DF-F976-E743-80DC-ED7AE07BF317}" dt="2023-08-30T07:54:05.064" v="1562" actId="20577"/>
        <pc:sldMkLst>
          <pc:docMk/>
          <pc:sldMk cId="1511372814" sldId="259"/>
        </pc:sldMkLst>
        <pc:spChg chg="mod">
          <ac:chgData name="Elen De Lacy (Public Health Wales - No. 2 Capital Quarter)" userId="S::elen.delacy@wales.nhs.uk::18367e04-0f03-4fbf-98c3-bb6fcebe264a" providerId="AD" clId="Web-{027FB4DF-F976-E743-80DC-ED7AE07BF317}" dt="2023-08-30T07:54:05.064" v="1562" actId="20577"/>
          <ac:spMkLst>
            <pc:docMk/>
            <pc:sldMk cId="1511372814" sldId="259"/>
            <ac:spMk id="3" creationId="{00000000-0000-0000-0000-000000000000}"/>
          </ac:spMkLst>
        </pc:spChg>
      </pc:sldChg>
      <pc:sldChg chg="modSp mod modShow">
        <pc:chgData name="Elen De Lacy (Public Health Wales - No. 2 Capital Quarter)" userId="S::elen.delacy@wales.nhs.uk::18367e04-0f03-4fbf-98c3-bb6fcebe264a" providerId="AD" clId="Web-{027FB4DF-F976-E743-80DC-ED7AE07BF317}" dt="2023-08-30T07:53:02.937" v="1557" actId="20577"/>
        <pc:sldMkLst>
          <pc:docMk/>
          <pc:sldMk cId="3853580939" sldId="261"/>
        </pc:sldMkLst>
        <pc:spChg chg="mod">
          <ac:chgData name="Elen De Lacy (Public Health Wales - No. 2 Capital Quarter)" userId="S::elen.delacy@wales.nhs.uk::18367e04-0f03-4fbf-98c3-bb6fcebe264a" providerId="AD" clId="Web-{027FB4DF-F976-E743-80DC-ED7AE07BF317}" dt="2023-08-30T07:53:02.937" v="1557" actId="20577"/>
          <ac:spMkLst>
            <pc:docMk/>
            <pc:sldMk cId="3853580939" sldId="261"/>
            <ac:spMk id="3" creationId="{00000000-0000-0000-0000-000000000000}"/>
          </ac:spMkLst>
        </pc:spChg>
      </pc:sldChg>
    </pc:docChg>
  </pc:docChgLst>
  <pc:docChgLst>
    <pc:chgData name="Alisha Davies (Public Health Wales - No. 2 Capital Quarter)" userId="S::alisha.davies@wales.nhs.uk::bf6678b9-c91c-44af-9b80-7eb59b700f10" providerId="AD" clId="Web-{65741AE3-DD31-8DD7-E8EF-009920FB505B}"/>
    <pc:docChg chg="addSld delSld modSld sldOrd">
      <pc:chgData name="Alisha Davies (Public Health Wales - No. 2 Capital Quarter)" userId="S::alisha.davies@wales.nhs.uk::bf6678b9-c91c-44af-9b80-7eb59b700f10" providerId="AD" clId="Web-{65741AE3-DD31-8DD7-E8EF-009920FB505B}" dt="2023-08-30T10:34:34.794" v="3085" actId="20577"/>
      <pc:docMkLst>
        <pc:docMk/>
      </pc:docMkLst>
      <pc:sldChg chg="modSp">
        <pc:chgData name="Alisha Davies (Public Health Wales - No. 2 Capital Quarter)" userId="S::alisha.davies@wales.nhs.uk::bf6678b9-c91c-44af-9b80-7eb59b700f10" providerId="AD" clId="Web-{65741AE3-DD31-8DD7-E8EF-009920FB505B}" dt="2023-08-30T09:50:02.349" v="17" actId="20577"/>
        <pc:sldMkLst>
          <pc:docMk/>
          <pc:sldMk cId="1046654878" sldId="257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09:50:02.349" v="17" actId="20577"/>
          <ac:spMkLst>
            <pc:docMk/>
            <pc:sldMk cId="1046654878" sldId="257"/>
            <ac:spMk id="3" creationId="{00000000-0000-0000-0000-000000000000}"/>
          </ac:spMkLst>
        </pc:spChg>
      </pc:sldChg>
      <pc:sldChg chg="addSp delSp modSp del ord">
        <pc:chgData name="Alisha Davies (Public Health Wales - No. 2 Capital Quarter)" userId="S::alisha.davies@wales.nhs.uk::bf6678b9-c91c-44af-9b80-7eb59b700f10" providerId="AD" clId="Web-{65741AE3-DD31-8DD7-E8EF-009920FB505B}" dt="2023-08-30T10:27:42.107" v="2696"/>
        <pc:sldMkLst>
          <pc:docMk/>
          <pc:sldMk cId="2566763979" sldId="258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10:58.741" v="1570" actId="20577"/>
          <ac:spMkLst>
            <pc:docMk/>
            <pc:sldMk cId="2566763979" sldId="258"/>
            <ac:spMk id="2" creationId="{00000000-0000-0000-0000-000000000000}"/>
          </ac:spMkLst>
        </pc:spChg>
        <pc:spChg chg="add del mod">
          <ac:chgData name="Alisha Davies (Public Health Wales - No. 2 Capital Quarter)" userId="S::alisha.davies@wales.nhs.uk::bf6678b9-c91c-44af-9b80-7eb59b700f10" providerId="AD" clId="Web-{65741AE3-DD31-8DD7-E8EF-009920FB505B}" dt="2023-08-30T10:10:41.943" v="1521"/>
          <ac:spMkLst>
            <pc:docMk/>
            <pc:sldMk cId="2566763979" sldId="258"/>
            <ac:spMk id="7" creationId="{81B40010-8221-54E9-1A6F-1B3C38852FF1}"/>
          </ac:spMkLst>
        </pc:spChg>
      </pc:sldChg>
      <pc:sldChg chg="modSp ord">
        <pc:chgData name="Alisha Davies (Public Health Wales - No. 2 Capital Quarter)" userId="S::alisha.davies@wales.nhs.uk::bf6678b9-c91c-44af-9b80-7eb59b700f10" providerId="AD" clId="Web-{65741AE3-DD31-8DD7-E8EF-009920FB505B}" dt="2023-08-30T10:21:09.686" v="2296" actId="20577"/>
        <pc:sldMkLst>
          <pc:docMk/>
          <pc:sldMk cId="1511372814" sldId="259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14:14.717" v="1893" actId="20577"/>
          <ac:spMkLst>
            <pc:docMk/>
            <pc:sldMk cId="1511372814" sldId="259"/>
            <ac:spMk id="2" creationId="{00000000-0000-0000-0000-000000000000}"/>
          </ac:spMkLst>
        </pc:spChg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1:09.686" v="2296" actId="20577"/>
          <ac:spMkLst>
            <pc:docMk/>
            <pc:sldMk cId="1511372814" sldId="259"/>
            <ac:spMk id="3" creationId="{00000000-0000-0000-0000-000000000000}"/>
          </ac:spMkLst>
        </pc:spChg>
      </pc:sldChg>
      <pc:sldChg chg="del ord">
        <pc:chgData name="Alisha Davies (Public Health Wales - No. 2 Capital Quarter)" userId="S::alisha.davies@wales.nhs.uk::bf6678b9-c91c-44af-9b80-7eb59b700f10" providerId="AD" clId="Web-{65741AE3-DD31-8DD7-E8EF-009920FB505B}" dt="2023-08-30T10:34:07.137" v="3062"/>
        <pc:sldMkLst>
          <pc:docMk/>
          <pc:sldMk cId="2383153282" sldId="260"/>
        </pc:sldMkLst>
      </pc:sldChg>
      <pc:sldChg chg="del ord">
        <pc:chgData name="Alisha Davies (Public Health Wales - No. 2 Capital Quarter)" userId="S::alisha.davies@wales.nhs.uk::bf6678b9-c91c-44af-9b80-7eb59b700f10" providerId="AD" clId="Web-{65741AE3-DD31-8DD7-E8EF-009920FB505B}" dt="2023-08-30T10:23:20.019" v="2430"/>
        <pc:sldMkLst>
          <pc:docMk/>
          <pc:sldMk cId="3853580939" sldId="261"/>
        </pc:sldMkLst>
      </pc:sldChg>
      <pc:sldChg chg="modSp new ord">
        <pc:chgData name="Alisha Davies (Public Health Wales - No. 2 Capital Quarter)" userId="S::alisha.davies@wales.nhs.uk::bf6678b9-c91c-44af-9b80-7eb59b700f10" providerId="AD" clId="Web-{65741AE3-DD31-8DD7-E8EF-009920FB505B}" dt="2023-08-30T10:33:48.855" v="3057"/>
        <pc:sldMkLst>
          <pc:docMk/>
          <pc:sldMk cId="662373525" sldId="262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17:18.365" v="2085" actId="20577"/>
          <ac:spMkLst>
            <pc:docMk/>
            <pc:sldMk cId="662373525" sldId="262"/>
            <ac:spMk id="2" creationId="{011A4B3D-9AE4-3A91-ACD6-2D159F4BAAF8}"/>
          </ac:spMkLst>
        </pc:spChg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4:23.912" v="2499" actId="20577"/>
          <ac:spMkLst>
            <pc:docMk/>
            <pc:sldMk cId="662373525" sldId="262"/>
            <ac:spMk id="3" creationId="{5DF3A9B6-417D-15C4-43E7-84C8EF6B8264}"/>
          </ac:spMkLst>
        </pc:spChg>
      </pc:sldChg>
      <pc:sldChg chg="modSp new ord">
        <pc:chgData name="Alisha Davies (Public Health Wales - No. 2 Capital Quarter)" userId="S::alisha.davies@wales.nhs.uk::bf6678b9-c91c-44af-9b80-7eb59b700f10" providerId="AD" clId="Web-{65741AE3-DD31-8DD7-E8EF-009920FB505B}" dt="2023-08-30T10:33:55.402" v="3059"/>
        <pc:sldMkLst>
          <pc:docMk/>
          <pc:sldMk cId="1031022139" sldId="263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19:29.026" v="2156" actId="14100"/>
          <ac:spMkLst>
            <pc:docMk/>
            <pc:sldMk cId="1031022139" sldId="263"/>
            <ac:spMk id="2" creationId="{B412D858-B91E-25E3-A636-84362D13BDCF}"/>
          </ac:spMkLst>
        </pc:spChg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6:16.275" v="2626" actId="20577"/>
          <ac:spMkLst>
            <pc:docMk/>
            <pc:sldMk cId="1031022139" sldId="263"/>
            <ac:spMk id="3" creationId="{2738BA6F-1C2B-00A6-F3FB-276B35EB9485}"/>
          </ac:spMkLst>
        </pc:spChg>
      </pc:sldChg>
      <pc:sldChg chg="modSp add replId">
        <pc:chgData name="Alisha Davies (Public Health Wales - No. 2 Capital Quarter)" userId="S::alisha.davies@wales.nhs.uk::bf6678b9-c91c-44af-9b80-7eb59b700f10" providerId="AD" clId="Web-{65741AE3-DD31-8DD7-E8EF-009920FB505B}" dt="2023-08-30T10:27:22.309" v="2695" actId="20577"/>
        <pc:sldMkLst>
          <pc:docMk/>
          <pc:sldMk cId="1652647415" sldId="264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7:22.309" v="2695" actId="20577"/>
          <ac:spMkLst>
            <pc:docMk/>
            <pc:sldMk cId="1652647415" sldId="264"/>
            <ac:spMk id="3" creationId="{00000000-0000-0000-0000-000000000000}"/>
          </ac:spMkLst>
        </pc:spChg>
      </pc:sldChg>
      <pc:sldChg chg="addSp delSp modSp add replId">
        <pc:chgData name="Alisha Davies (Public Health Wales - No. 2 Capital Quarter)" userId="S::alisha.davies@wales.nhs.uk::bf6678b9-c91c-44af-9b80-7eb59b700f10" providerId="AD" clId="Web-{65741AE3-DD31-8DD7-E8EF-009920FB505B}" dt="2023-08-30T10:34:04.918" v="3061" actId="20577"/>
        <pc:sldMkLst>
          <pc:docMk/>
          <pc:sldMk cId="2437109637" sldId="265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34:04.918" v="3061" actId="20577"/>
          <ac:spMkLst>
            <pc:docMk/>
            <pc:sldMk cId="2437109637" sldId="265"/>
            <ac:spMk id="3" creationId="{00000000-0000-0000-0000-000000000000}"/>
          </ac:spMkLst>
        </pc:spChg>
        <pc:spChg chg="add del mod">
          <ac:chgData name="Alisha Davies (Public Health Wales - No. 2 Capital Quarter)" userId="S::alisha.davies@wales.nhs.uk::bf6678b9-c91c-44af-9b80-7eb59b700f10" providerId="AD" clId="Web-{65741AE3-DD31-8DD7-E8EF-009920FB505B}" dt="2023-08-30T10:29:46.174" v="2743"/>
          <ac:spMkLst>
            <pc:docMk/>
            <pc:sldMk cId="2437109637" sldId="265"/>
            <ac:spMk id="5" creationId="{CB303579-53F3-7861-E63D-4072584BC534}"/>
          </ac:spMkLst>
        </pc:spChg>
      </pc:sldChg>
      <pc:sldChg chg="modSp new del">
        <pc:chgData name="Alisha Davies (Public Health Wales - No. 2 Capital Quarter)" userId="S::alisha.davies@wales.nhs.uk::bf6678b9-c91c-44af-9b80-7eb59b700f10" providerId="AD" clId="Web-{65741AE3-DD31-8DD7-E8EF-009920FB505B}" dt="2023-08-30T10:23:39.785" v="2460"/>
        <pc:sldMkLst>
          <pc:docMk/>
          <pc:sldMk cId="3933451481" sldId="265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3:38.801" v="2459" actId="20577"/>
          <ac:spMkLst>
            <pc:docMk/>
            <pc:sldMk cId="3933451481" sldId="265"/>
            <ac:spMk id="2" creationId="{2C8633E4-9A2B-CC30-FA0D-C2F2B9354C78}"/>
          </ac:spMkLst>
        </pc:spChg>
      </pc:sldChg>
      <pc:sldChg chg="modSp add replId">
        <pc:chgData name="Alisha Davies (Public Health Wales - No. 2 Capital Quarter)" userId="S::alisha.davies@wales.nhs.uk::bf6678b9-c91c-44af-9b80-7eb59b700f10" providerId="AD" clId="Web-{65741AE3-DD31-8DD7-E8EF-009920FB505B}" dt="2023-08-30T10:29:56.534" v="2745" actId="20577"/>
        <pc:sldMkLst>
          <pc:docMk/>
          <pc:sldMk cId="3450587648" sldId="266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29:56.534" v="2745" actId="20577"/>
          <ac:spMkLst>
            <pc:docMk/>
            <pc:sldMk cId="3450587648" sldId="266"/>
            <ac:spMk id="3" creationId="{00000000-0000-0000-0000-000000000000}"/>
          </ac:spMkLst>
        </pc:spChg>
      </pc:sldChg>
      <pc:sldChg chg="modSp new">
        <pc:chgData name="Alisha Davies (Public Health Wales - No. 2 Capital Quarter)" userId="S::alisha.davies@wales.nhs.uk::bf6678b9-c91c-44af-9b80-7eb59b700f10" providerId="AD" clId="Web-{65741AE3-DD31-8DD7-E8EF-009920FB505B}" dt="2023-08-30T10:34:34.794" v="3085" actId="20577"/>
        <pc:sldMkLst>
          <pc:docMk/>
          <pc:sldMk cId="3179300085" sldId="267"/>
        </pc:sldMkLst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34:34.794" v="3085" actId="20577"/>
          <ac:spMkLst>
            <pc:docMk/>
            <pc:sldMk cId="3179300085" sldId="267"/>
            <ac:spMk id="2" creationId="{FF43E340-3CA7-17AA-BA87-64865A792892}"/>
          </ac:spMkLst>
        </pc:spChg>
        <pc:spChg chg="mod">
          <ac:chgData name="Alisha Davies (Public Health Wales - No. 2 Capital Quarter)" userId="S::alisha.davies@wales.nhs.uk::bf6678b9-c91c-44af-9b80-7eb59b700f10" providerId="AD" clId="Web-{65741AE3-DD31-8DD7-E8EF-009920FB505B}" dt="2023-08-30T10:33:18.557" v="3056" actId="20577"/>
          <ac:spMkLst>
            <pc:docMk/>
            <pc:sldMk cId="3179300085" sldId="267"/>
            <ac:spMk id="3" creationId="{7ADE024C-6714-B52A-A001-682BC13A8BAC}"/>
          </ac:spMkLst>
        </pc:spChg>
      </pc:sldChg>
    </pc:docChg>
  </pc:docChgLst>
  <pc:docChgLst>
    <pc:chgData name="Alisha Davies (Public Health Wales - No. 2 Capital Quarter)" userId="S::alisha.davies@wales.nhs.uk::bf6678b9-c91c-44af-9b80-7eb59b700f10" providerId="AD" clId="Web-{722DFE92-DAE0-A4FD-DD1A-C6D42E5BFAED}"/>
    <pc:docChg chg="modSld">
      <pc:chgData name="Alisha Davies (Public Health Wales - No. 2 Capital Quarter)" userId="S::alisha.davies@wales.nhs.uk::bf6678b9-c91c-44af-9b80-7eb59b700f10" providerId="AD" clId="Web-{722DFE92-DAE0-A4FD-DD1A-C6D42E5BFAED}" dt="2023-08-31T11:57:55.356" v="27" actId="20577"/>
      <pc:docMkLst>
        <pc:docMk/>
      </pc:docMkLst>
      <pc:sldChg chg="modSp">
        <pc:chgData name="Alisha Davies (Public Health Wales - No. 2 Capital Quarter)" userId="S::alisha.davies@wales.nhs.uk::bf6678b9-c91c-44af-9b80-7eb59b700f10" providerId="AD" clId="Web-{722DFE92-DAE0-A4FD-DD1A-C6D42E5BFAED}" dt="2023-08-31T11:57:55.356" v="27" actId="20577"/>
        <pc:sldMkLst>
          <pc:docMk/>
          <pc:sldMk cId="3450587648" sldId="266"/>
        </pc:sldMkLst>
        <pc:spChg chg="mod">
          <ac:chgData name="Alisha Davies (Public Health Wales - No. 2 Capital Quarter)" userId="S::alisha.davies@wales.nhs.uk::bf6678b9-c91c-44af-9b80-7eb59b700f10" providerId="AD" clId="Web-{722DFE92-DAE0-A4FD-DD1A-C6D42E5BFAED}" dt="2023-08-31T11:57:55.356" v="27" actId="20577"/>
          <ac:spMkLst>
            <pc:docMk/>
            <pc:sldMk cId="3450587648" sldId="266"/>
            <ac:spMk id="3" creationId="{00000000-0000-0000-0000-000000000000}"/>
          </ac:spMkLst>
        </pc:spChg>
      </pc:sldChg>
    </pc:docChg>
  </pc:docChgLst>
  <pc:docChgLst>
    <pc:chgData name="Louisa Nolan (Public Health Wales - No. 2 Capital Quarter)" userId="5701879c-4cf4-4dc0-b128-1cfc3f6c4b77" providerId="ADAL" clId="{FA9CC446-2F80-46AB-B9D6-6BCBF703AB3B}"/>
    <pc:docChg chg="undo custSel addSld delSld modSld sldOrd addMainMaster delMainMaster modMainMaster">
      <pc:chgData name="Louisa Nolan (Public Health Wales - No. 2 Capital Quarter)" userId="5701879c-4cf4-4dc0-b128-1cfc3f6c4b77" providerId="ADAL" clId="{FA9CC446-2F80-46AB-B9D6-6BCBF703AB3B}" dt="2023-08-31T11:09:17.098" v="1534" actId="20577"/>
      <pc:docMkLst>
        <pc:docMk/>
      </pc:docMkLst>
      <pc:sldChg chg="del">
        <pc:chgData name="Louisa Nolan (Public Health Wales - No. 2 Capital Quarter)" userId="5701879c-4cf4-4dc0-b128-1cfc3f6c4b77" providerId="ADAL" clId="{FA9CC446-2F80-46AB-B9D6-6BCBF703AB3B}" dt="2023-08-29T15:56:53.265" v="2" actId="47"/>
        <pc:sldMkLst>
          <pc:docMk/>
          <pc:sldMk cId="109857222" sldId="256"/>
        </pc:sldMkLst>
      </pc:sldChg>
      <pc:sldChg chg="modSp add mod">
        <pc:chgData name="Louisa Nolan (Public Health Wales - No. 2 Capital Quarter)" userId="5701879c-4cf4-4dc0-b128-1cfc3f6c4b77" providerId="ADAL" clId="{FA9CC446-2F80-46AB-B9D6-6BCBF703AB3B}" dt="2023-08-31T11:00:11.967" v="1186" actId="20577"/>
        <pc:sldMkLst>
          <pc:docMk/>
          <pc:sldMk cId="1046654878" sldId="257"/>
        </pc:sldMkLst>
        <pc:spChg chg="mod">
          <ac:chgData name="Louisa Nolan (Public Health Wales - No. 2 Capital Quarter)" userId="5701879c-4cf4-4dc0-b128-1cfc3f6c4b77" providerId="ADAL" clId="{FA9CC446-2F80-46AB-B9D6-6BCBF703AB3B}" dt="2023-08-31T11:00:11.967" v="1186" actId="20577"/>
          <ac:spMkLst>
            <pc:docMk/>
            <pc:sldMk cId="1046654878" sldId="257"/>
            <ac:spMk id="3" creationId="{00000000-0000-0000-0000-000000000000}"/>
          </ac:spMkLst>
        </pc:spChg>
      </pc:sldChg>
      <pc:sldChg chg="modSp add mod">
        <pc:chgData name="Louisa Nolan (Public Health Wales - No. 2 Capital Quarter)" userId="5701879c-4cf4-4dc0-b128-1cfc3f6c4b77" providerId="ADAL" clId="{FA9CC446-2F80-46AB-B9D6-6BCBF703AB3B}" dt="2023-08-29T15:58:56.241" v="150" actId="20577"/>
        <pc:sldMkLst>
          <pc:docMk/>
          <pc:sldMk cId="2566763979" sldId="258"/>
        </pc:sldMkLst>
        <pc:spChg chg="mod">
          <ac:chgData name="Louisa Nolan (Public Health Wales - No. 2 Capital Quarter)" userId="5701879c-4cf4-4dc0-b128-1cfc3f6c4b77" providerId="ADAL" clId="{FA9CC446-2F80-46AB-B9D6-6BCBF703AB3B}" dt="2023-08-29T15:58:00.052" v="37" actId="20577"/>
          <ac:spMkLst>
            <pc:docMk/>
            <pc:sldMk cId="2566763979" sldId="258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29T15:58:56.241" v="150" actId="20577"/>
          <ac:spMkLst>
            <pc:docMk/>
            <pc:sldMk cId="2566763979" sldId="258"/>
            <ac:spMk id="3" creationId="{00000000-0000-0000-0000-000000000000}"/>
          </ac:spMkLst>
        </pc:spChg>
      </pc:sldChg>
      <pc:sldChg chg="modSp add mod ord modNotesTx">
        <pc:chgData name="Louisa Nolan (Public Health Wales - No. 2 Capital Quarter)" userId="5701879c-4cf4-4dc0-b128-1cfc3f6c4b77" providerId="ADAL" clId="{FA9CC446-2F80-46AB-B9D6-6BCBF703AB3B}" dt="2023-08-31T11:08:37.189" v="1488" actId="108"/>
        <pc:sldMkLst>
          <pc:docMk/>
          <pc:sldMk cId="1511372814" sldId="259"/>
        </pc:sldMkLst>
        <pc:spChg chg="mod">
          <ac:chgData name="Louisa Nolan (Public Health Wales - No. 2 Capital Quarter)" userId="5701879c-4cf4-4dc0-b128-1cfc3f6c4b77" providerId="ADAL" clId="{FA9CC446-2F80-46AB-B9D6-6BCBF703AB3B}" dt="2023-08-30T17:08:37.492" v="439" actId="20577"/>
          <ac:spMkLst>
            <pc:docMk/>
            <pc:sldMk cId="1511372814" sldId="259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8:37.189" v="1488" actId="108"/>
          <ac:spMkLst>
            <pc:docMk/>
            <pc:sldMk cId="1511372814" sldId="259"/>
            <ac:spMk id="3" creationId="{00000000-0000-0000-0000-000000000000}"/>
          </ac:spMkLst>
        </pc:spChg>
      </pc:sldChg>
      <pc:sldChg chg="modSp add mod">
        <pc:chgData name="Louisa Nolan (Public Health Wales - No. 2 Capital Quarter)" userId="5701879c-4cf4-4dc0-b128-1cfc3f6c4b77" providerId="ADAL" clId="{FA9CC446-2F80-46AB-B9D6-6BCBF703AB3B}" dt="2023-08-29T15:59:23.442" v="168" actId="20577"/>
        <pc:sldMkLst>
          <pc:docMk/>
          <pc:sldMk cId="2383153282" sldId="260"/>
        </pc:sldMkLst>
        <pc:spChg chg="mod">
          <ac:chgData name="Louisa Nolan (Public Health Wales - No. 2 Capital Quarter)" userId="5701879c-4cf4-4dc0-b128-1cfc3f6c4b77" providerId="ADAL" clId="{FA9CC446-2F80-46AB-B9D6-6BCBF703AB3B}" dt="2023-08-29T15:59:17.920" v="162" actId="20577"/>
          <ac:spMkLst>
            <pc:docMk/>
            <pc:sldMk cId="2383153282" sldId="260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29T15:59:23.442" v="168" actId="20577"/>
          <ac:spMkLst>
            <pc:docMk/>
            <pc:sldMk cId="2383153282" sldId="260"/>
            <ac:spMk id="3" creationId="{00000000-0000-0000-0000-000000000000}"/>
          </ac:spMkLst>
        </pc:spChg>
      </pc:sldChg>
      <pc:sldChg chg="modSp add mod">
        <pc:chgData name="Louisa Nolan (Public Health Wales - No. 2 Capital Quarter)" userId="5701879c-4cf4-4dc0-b128-1cfc3f6c4b77" providerId="ADAL" clId="{FA9CC446-2F80-46AB-B9D6-6BCBF703AB3B}" dt="2023-08-29T15:59:38.386" v="199" actId="20577"/>
        <pc:sldMkLst>
          <pc:docMk/>
          <pc:sldMk cId="3853580939" sldId="261"/>
        </pc:sldMkLst>
        <pc:spChg chg="mod">
          <ac:chgData name="Louisa Nolan (Public Health Wales - No. 2 Capital Quarter)" userId="5701879c-4cf4-4dc0-b128-1cfc3f6c4b77" providerId="ADAL" clId="{FA9CC446-2F80-46AB-B9D6-6BCBF703AB3B}" dt="2023-08-29T15:59:34.045" v="193" actId="20577"/>
          <ac:spMkLst>
            <pc:docMk/>
            <pc:sldMk cId="3853580939" sldId="261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29T15:59:38.386" v="199" actId="20577"/>
          <ac:spMkLst>
            <pc:docMk/>
            <pc:sldMk cId="3853580939" sldId="261"/>
            <ac:spMk id="3" creationId="{00000000-0000-0000-0000-000000000000}"/>
          </ac:spMkLst>
        </pc:spChg>
      </pc:sldChg>
      <pc:sldChg chg="modSp mod">
        <pc:chgData name="Louisa Nolan (Public Health Wales - No. 2 Capital Quarter)" userId="5701879c-4cf4-4dc0-b128-1cfc3f6c4b77" providerId="ADAL" clId="{FA9CC446-2F80-46AB-B9D6-6BCBF703AB3B}" dt="2023-08-31T11:05:32.089" v="1417" actId="20577"/>
        <pc:sldMkLst>
          <pc:docMk/>
          <pc:sldMk cId="662373525" sldId="262"/>
        </pc:sldMkLst>
        <pc:spChg chg="mod">
          <ac:chgData name="Louisa Nolan (Public Health Wales - No. 2 Capital Quarter)" userId="5701879c-4cf4-4dc0-b128-1cfc3f6c4b77" providerId="ADAL" clId="{FA9CC446-2F80-46AB-B9D6-6BCBF703AB3B}" dt="2023-08-31T11:05:32.089" v="1417" actId="20577"/>
          <ac:spMkLst>
            <pc:docMk/>
            <pc:sldMk cId="662373525" sldId="262"/>
            <ac:spMk id="2" creationId="{011A4B3D-9AE4-3A91-ACD6-2D159F4BAAF8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0T17:03:00.856" v="355" actId="12"/>
          <ac:spMkLst>
            <pc:docMk/>
            <pc:sldMk cId="662373525" sldId="262"/>
            <ac:spMk id="3" creationId="{5DF3A9B6-417D-15C4-43E7-84C8EF6B8264}"/>
          </ac:spMkLst>
        </pc:spChg>
      </pc:sldChg>
      <pc:sldChg chg="modSp mod">
        <pc:chgData name="Louisa Nolan (Public Health Wales - No. 2 Capital Quarter)" userId="5701879c-4cf4-4dc0-b128-1cfc3f6c4b77" providerId="ADAL" clId="{FA9CC446-2F80-46AB-B9D6-6BCBF703AB3B}" dt="2023-08-30T17:03:41.968" v="363" actId="1076"/>
        <pc:sldMkLst>
          <pc:docMk/>
          <pc:sldMk cId="1031022139" sldId="263"/>
        </pc:sldMkLst>
        <pc:spChg chg="mod">
          <ac:chgData name="Louisa Nolan (Public Health Wales - No. 2 Capital Quarter)" userId="5701879c-4cf4-4dc0-b128-1cfc3f6c4b77" providerId="ADAL" clId="{FA9CC446-2F80-46AB-B9D6-6BCBF703AB3B}" dt="2023-08-30T17:03:41.968" v="363" actId="1076"/>
          <ac:spMkLst>
            <pc:docMk/>
            <pc:sldMk cId="1031022139" sldId="263"/>
            <ac:spMk id="3" creationId="{2738BA6F-1C2B-00A6-F3FB-276B35EB9485}"/>
          </ac:spMkLst>
        </pc:spChg>
      </pc:sldChg>
      <pc:sldChg chg="modSp mod ord modNotesTx">
        <pc:chgData name="Louisa Nolan (Public Health Wales - No. 2 Capital Quarter)" userId="5701879c-4cf4-4dc0-b128-1cfc3f6c4b77" providerId="ADAL" clId="{FA9CC446-2F80-46AB-B9D6-6BCBF703AB3B}" dt="2023-08-31T11:08:43.441" v="1490" actId="108"/>
        <pc:sldMkLst>
          <pc:docMk/>
          <pc:sldMk cId="1652647415" sldId="264"/>
        </pc:sldMkLst>
        <pc:spChg chg="mod">
          <ac:chgData name="Louisa Nolan (Public Health Wales - No. 2 Capital Quarter)" userId="5701879c-4cf4-4dc0-b128-1cfc3f6c4b77" providerId="ADAL" clId="{FA9CC446-2F80-46AB-B9D6-6BCBF703AB3B}" dt="2023-08-30T17:10:16.121" v="609" actId="20577"/>
          <ac:spMkLst>
            <pc:docMk/>
            <pc:sldMk cId="1652647415" sldId="264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8:43.441" v="1490" actId="108"/>
          <ac:spMkLst>
            <pc:docMk/>
            <pc:sldMk cId="1652647415" sldId="264"/>
            <ac:spMk id="3" creationId="{00000000-0000-0000-0000-000000000000}"/>
          </ac:spMkLst>
        </pc:spChg>
      </pc:sldChg>
      <pc:sldChg chg="modSp mod modNotesTx">
        <pc:chgData name="Louisa Nolan (Public Health Wales - No. 2 Capital Quarter)" userId="5701879c-4cf4-4dc0-b128-1cfc3f6c4b77" providerId="ADAL" clId="{FA9CC446-2F80-46AB-B9D6-6BCBF703AB3B}" dt="2023-08-31T11:07:12.921" v="1482" actId="1076"/>
        <pc:sldMkLst>
          <pc:docMk/>
          <pc:sldMk cId="2437109637" sldId="265"/>
        </pc:sldMkLst>
        <pc:spChg chg="mod">
          <ac:chgData name="Louisa Nolan (Public Health Wales - No. 2 Capital Quarter)" userId="5701879c-4cf4-4dc0-b128-1cfc3f6c4b77" providerId="ADAL" clId="{FA9CC446-2F80-46AB-B9D6-6BCBF703AB3B}" dt="2023-08-30T17:06:57.210" v="400" actId="20577"/>
          <ac:spMkLst>
            <pc:docMk/>
            <pc:sldMk cId="2437109637" sldId="265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7:12.921" v="1482" actId="1076"/>
          <ac:spMkLst>
            <pc:docMk/>
            <pc:sldMk cId="2437109637" sldId="265"/>
            <ac:spMk id="3" creationId="{00000000-0000-0000-0000-000000000000}"/>
          </ac:spMkLst>
        </pc:spChg>
      </pc:sldChg>
      <pc:sldChg chg="modSp mod modNotesTx">
        <pc:chgData name="Louisa Nolan (Public Health Wales - No. 2 Capital Quarter)" userId="5701879c-4cf4-4dc0-b128-1cfc3f6c4b77" providerId="ADAL" clId="{FA9CC446-2F80-46AB-B9D6-6BCBF703AB3B}" dt="2023-08-31T11:09:17.098" v="1534" actId="20577"/>
        <pc:sldMkLst>
          <pc:docMk/>
          <pc:sldMk cId="3450587648" sldId="266"/>
        </pc:sldMkLst>
        <pc:spChg chg="mod">
          <ac:chgData name="Louisa Nolan (Public Health Wales - No. 2 Capital Quarter)" userId="5701879c-4cf4-4dc0-b128-1cfc3f6c4b77" providerId="ADAL" clId="{FA9CC446-2F80-46AB-B9D6-6BCBF703AB3B}" dt="2023-08-31T11:09:17.098" v="1534" actId="20577"/>
          <ac:spMkLst>
            <pc:docMk/>
            <pc:sldMk cId="3450587648" sldId="266"/>
            <ac:spMk id="2" creationId="{00000000-0000-0000-0000-000000000000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7:56.857" v="1486" actId="313"/>
          <ac:spMkLst>
            <pc:docMk/>
            <pc:sldMk cId="3450587648" sldId="266"/>
            <ac:spMk id="3" creationId="{00000000-0000-0000-0000-000000000000}"/>
          </ac:spMkLst>
        </pc:spChg>
      </pc:sldChg>
      <pc:sldChg chg="modSp mod">
        <pc:chgData name="Louisa Nolan (Public Health Wales - No. 2 Capital Quarter)" userId="5701879c-4cf4-4dc0-b128-1cfc3f6c4b77" providerId="ADAL" clId="{FA9CC446-2F80-46AB-B9D6-6BCBF703AB3B}" dt="2023-08-31T11:04:45.967" v="1412" actId="20577"/>
        <pc:sldMkLst>
          <pc:docMk/>
          <pc:sldMk cId="3179300085" sldId="267"/>
        </pc:sldMkLst>
        <pc:spChg chg="mod">
          <ac:chgData name="Louisa Nolan (Public Health Wales - No. 2 Capital Quarter)" userId="5701879c-4cf4-4dc0-b128-1cfc3f6c4b77" providerId="ADAL" clId="{FA9CC446-2F80-46AB-B9D6-6BCBF703AB3B}" dt="2023-08-31T11:01:13.343" v="1207" actId="1076"/>
          <ac:spMkLst>
            <pc:docMk/>
            <pc:sldMk cId="3179300085" sldId="267"/>
            <ac:spMk id="2" creationId="{FF43E340-3CA7-17AA-BA87-64865A792892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4:45.967" v="1412" actId="20577"/>
          <ac:spMkLst>
            <pc:docMk/>
            <pc:sldMk cId="3179300085" sldId="267"/>
            <ac:spMk id="3" creationId="{7ADE024C-6714-B52A-A001-682BC13A8BAC}"/>
          </ac:spMkLst>
        </pc:spChg>
      </pc:sldChg>
      <pc:sldChg chg="addSp delSp modSp new del mod">
        <pc:chgData name="Louisa Nolan (Public Health Wales - No. 2 Capital Quarter)" userId="5701879c-4cf4-4dc0-b128-1cfc3f6c4b77" providerId="ADAL" clId="{FA9CC446-2F80-46AB-B9D6-6BCBF703AB3B}" dt="2023-08-30T17:17:49.937" v="884" actId="2696"/>
        <pc:sldMkLst>
          <pc:docMk/>
          <pc:sldMk cId="1053360279" sldId="268"/>
        </pc:sldMkLst>
        <pc:spChg chg="mod">
          <ac:chgData name="Louisa Nolan (Public Health Wales - No. 2 Capital Quarter)" userId="5701879c-4cf4-4dc0-b128-1cfc3f6c4b77" providerId="ADAL" clId="{FA9CC446-2F80-46AB-B9D6-6BCBF703AB3B}" dt="2023-08-30T16:19:51.658" v="227" actId="14100"/>
          <ac:spMkLst>
            <pc:docMk/>
            <pc:sldMk cId="1053360279" sldId="268"/>
            <ac:spMk id="2" creationId="{305785D8-577B-15AD-0571-3B880BDC59DB}"/>
          </ac:spMkLst>
        </pc:spChg>
        <pc:spChg chg="add del mod">
          <ac:chgData name="Louisa Nolan (Public Health Wales - No. 2 Capital Quarter)" userId="5701879c-4cf4-4dc0-b128-1cfc3f6c4b77" providerId="ADAL" clId="{FA9CC446-2F80-46AB-B9D6-6BCBF703AB3B}" dt="2023-08-30T17:12:10.260" v="664" actId="20577"/>
          <ac:spMkLst>
            <pc:docMk/>
            <pc:sldMk cId="1053360279" sldId="268"/>
            <ac:spMk id="3" creationId="{1350E632-455B-EEFB-F847-9406DBA1DD70}"/>
          </ac:spMkLst>
        </pc:spChg>
        <pc:spChg chg="add del mod">
          <ac:chgData name="Louisa Nolan (Public Health Wales - No. 2 Capital Quarter)" userId="5701879c-4cf4-4dc0-b128-1cfc3f6c4b77" providerId="ADAL" clId="{FA9CC446-2F80-46AB-B9D6-6BCBF703AB3B}" dt="2023-08-30T16:19:11.598" v="204" actId="478"/>
          <ac:spMkLst>
            <pc:docMk/>
            <pc:sldMk cId="1053360279" sldId="268"/>
            <ac:spMk id="5" creationId="{EC647AB5-0ABB-4B1F-CEC1-1527B7C8E815}"/>
          </ac:spMkLst>
        </pc:spChg>
      </pc:sldChg>
      <pc:sldChg chg="add">
        <pc:chgData name="Louisa Nolan (Public Health Wales - No. 2 Capital Quarter)" userId="5701879c-4cf4-4dc0-b128-1cfc3f6c4b77" providerId="ADAL" clId="{FA9CC446-2F80-46AB-B9D6-6BCBF703AB3B}" dt="2023-08-30T17:20:34.562" v="924"/>
        <pc:sldMkLst>
          <pc:docMk/>
          <pc:sldMk cId="2205132220" sldId="268"/>
        </pc:sldMkLst>
      </pc:sldChg>
      <pc:sldChg chg="addSp delSp modSp new del mod modClrScheme chgLayout">
        <pc:chgData name="Louisa Nolan (Public Health Wales - No. 2 Capital Quarter)" userId="5701879c-4cf4-4dc0-b128-1cfc3f6c4b77" providerId="ADAL" clId="{FA9CC446-2F80-46AB-B9D6-6BCBF703AB3B}" dt="2023-08-31T11:03:29.979" v="1308" actId="47"/>
        <pc:sldMkLst>
          <pc:docMk/>
          <pc:sldMk cId="2447395686" sldId="269"/>
        </pc:sldMkLst>
        <pc:spChg chg="del mod ord">
          <ac:chgData name="Louisa Nolan (Public Health Wales - No. 2 Capital Quarter)" userId="5701879c-4cf4-4dc0-b128-1cfc3f6c4b77" providerId="ADAL" clId="{FA9CC446-2F80-46AB-B9D6-6BCBF703AB3B}" dt="2023-08-30T17:22:46.059" v="1071" actId="700"/>
          <ac:spMkLst>
            <pc:docMk/>
            <pc:sldMk cId="2447395686" sldId="269"/>
            <ac:spMk id="2" creationId="{7226CF70-4FD7-6615-617D-58668C629B33}"/>
          </ac:spMkLst>
        </pc:spChg>
        <pc:spChg chg="del">
          <ac:chgData name="Louisa Nolan (Public Health Wales - No. 2 Capital Quarter)" userId="5701879c-4cf4-4dc0-b128-1cfc3f6c4b77" providerId="ADAL" clId="{FA9CC446-2F80-46AB-B9D6-6BCBF703AB3B}" dt="2023-08-30T17:22:46.059" v="1071" actId="700"/>
          <ac:spMkLst>
            <pc:docMk/>
            <pc:sldMk cId="2447395686" sldId="269"/>
            <ac:spMk id="3" creationId="{CC0E4437-2128-C6FD-6279-8651D3CD923D}"/>
          </ac:spMkLst>
        </pc:spChg>
        <pc:spChg chg="add mod ord">
          <ac:chgData name="Louisa Nolan (Public Health Wales - No. 2 Capital Quarter)" userId="5701879c-4cf4-4dc0-b128-1cfc3f6c4b77" providerId="ADAL" clId="{FA9CC446-2F80-46AB-B9D6-6BCBF703AB3B}" dt="2023-08-30T17:23:25.803" v="1138" actId="1076"/>
          <ac:spMkLst>
            <pc:docMk/>
            <pc:sldMk cId="2447395686" sldId="269"/>
            <ac:spMk id="4" creationId="{D7C68207-D917-D729-279E-EBE6724C896B}"/>
          </ac:spMkLst>
        </pc:spChg>
      </pc:sldChg>
      <pc:sldChg chg="add del">
        <pc:chgData name="Louisa Nolan (Public Health Wales - No. 2 Capital Quarter)" userId="5701879c-4cf4-4dc0-b128-1cfc3f6c4b77" providerId="ADAL" clId="{FA9CC446-2F80-46AB-B9D6-6BCBF703AB3B}" dt="2023-08-30T16:58:31.170" v="286" actId="47"/>
        <pc:sldMkLst>
          <pc:docMk/>
          <pc:sldMk cId="2566763979" sldId="269"/>
        </pc:sldMkLst>
      </pc:sldChg>
      <pc:sldChg chg="addSp delSp modSp new mod modClrScheme chgLayout">
        <pc:chgData name="Louisa Nolan (Public Health Wales - No. 2 Capital Quarter)" userId="5701879c-4cf4-4dc0-b128-1cfc3f6c4b77" providerId="ADAL" clId="{FA9CC446-2F80-46AB-B9D6-6BCBF703AB3B}" dt="2023-08-31T11:06:14.411" v="1445" actId="14100"/>
        <pc:sldMkLst>
          <pc:docMk/>
          <pc:sldMk cId="2819015390" sldId="269"/>
        </pc:sldMkLst>
        <pc:spChg chg="del mod ord">
          <ac:chgData name="Louisa Nolan (Public Health Wales - No. 2 Capital Quarter)" userId="5701879c-4cf4-4dc0-b128-1cfc3f6c4b77" providerId="ADAL" clId="{FA9CC446-2F80-46AB-B9D6-6BCBF703AB3B}" dt="2023-08-31T11:05:47.752" v="1420" actId="700"/>
          <ac:spMkLst>
            <pc:docMk/>
            <pc:sldMk cId="2819015390" sldId="269"/>
            <ac:spMk id="2" creationId="{35929361-890E-E1E7-EFE9-1EBD98522510}"/>
          </ac:spMkLst>
        </pc:spChg>
        <pc:spChg chg="del">
          <ac:chgData name="Louisa Nolan (Public Health Wales - No. 2 Capital Quarter)" userId="5701879c-4cf4-4dc0-b128-1cfc3f6c4b77" providerId="ADAL" clId="{FA9CC446-2F80-46AB-B9D6-6BCBF703AB3B}" dt="2023-08-31T11:05:47.752" v="1420" actId="700"/>
          <ac:spMkLst>
            <pc:docMk/>
            <pc:sldMk cId="2819015390" sldId="269"/>
            <ac:spMk id="3" creationId="{9153F7FB-D7F3-3E78-23DA-3101E510F7F8}"/>
          </ac:spMkLst>
        </pc:spChg>
        <pc:spChg chg="add mod ord">
          <ac:chgData name="Louisa Nolan (Public Health Wales - No. 2 Capital Quarter)" userId="5701879c-4cf4-4dc0-b128-1cfc3f6c4b77" providerId="ADAL" clId="{FA9CC446-2F80-46AB-B9D6-6BCBF703AB3B}" dt="2023-08-31T11:06:14.411" v="1445" actId="14100"/>
          <ac:spMkLst>
            <pc:docMk/>
            <pc:sldMk cId="2819015390" sldId="269"/>
            <ac:spMk id="4" creationId="{CE016C6B-087C-1604-31B4-74290D05B750}"/>
          </ac:spMkLst>
        </pc:spChg>
      </pc:sldChg>
      <pc:sldChg chg="modSp del mod">
        <pc:chgData name="Louisa Nolan (Public Health Wales - No. 2 Capital Quarter)" userId="5701879c-4cf4-4dc0-b128-1cfc3f6c4b77" providerId="ADAL" clId="{FA9CC446-2F80-46AB-B9D6-6BCBF703AB3B}" dt="2023-08-31T11:05:28.685" v="1414" actId="2696"/>
        <pc:sldMkLst>
          <pc:docMk/>
          <pc:sldMk cId="1270523971" sldId="270"/>
        </pc:sldMkLst>
        <pc:spChg chg="mod">
          <ac:chgData name="Louisa Nolan (Public Health Wales - No. 2 Capital Quarter)" userId="5701879c-4cf4-4dc0-b128-1cfc3f6c4b77" providerId="ADAL" clId="{FA9CC446-2F80-46AB-B9D6-6BCBF703AB3B}" dt="2023-08-31T11:03:56.888" v="1359" actId="20577"/>
          <ac:spMkLst>
            <pc:docMk/>
            <pc:sldMk cId="1270523971" sldId="270"/>
            <ac:spMk id="2" creationId="{011A4B3D-9AE4-3A91-ACD6-2D159F4BAAF8}"/>
          </ac:spMkLst>
        </pc:spChg>
        <pc:spChg chg="mod">
          <ac:chgData name="Louisa Nolan (Public Health Wales - No. 2 Capital Quarter)" userId="5701879c-4cf4-4dc0-b128-1cfc3f6c4b77" providerId="ADAL" clId="{FA9CC446-2F80-46AB-B9D6-6BCBF703AB3B}" dt="2023-08-31T11:05:21.088" v="1413" actId="20577"/>
          <ac:spMkLst>
            <pc:docMk/>
            <pc:sldMk cId="1270523971" sldId="270"/>
            <ac:spMk id="3" creationId="{5DF3A9B6-417D-15C4-43E7-84C8EF6B8264}"/>
          </ac:spMkLst>
        </pc:spChg>
      </pc:sldChg>
      <pc:sldChg chg="modSp add del mod">
        <pc:chgData name="Louisa Nolan (Public Health Wales - No. 2 Capital Quarter)" userId="5701879c-4cf4-4dc0-b128-1cfc3f6c4b77" providerId="ADAL" clId="{FA9CC446-2F80-46AB-B9D6-6BCBF703AB3B}" dt="2023-08-31T11:05:35.474" v="1418" actId="2696"/>
        <pc:sldMkLst>
          <pc:docMk/>
          <pc:sldMk cId="3936009420" sldId="271"/>
        </pc:sldMkLst>
        <pc:spChg chg="mod">
          <ac:chgData name="Louisa Nolan (Public Health Wales - No. 2 Capital Quarter)" userId="5701879c-4cf4-4dc0-b128-1cfc3f6c4b77" providerId="ADAL" clId="{FA9CC446-2F80-46AB-B9D6-6BCBF703AB3B}" dt="2023-08-31T11:04:14.518" v="1392" actId="20577"/>
          <ac:spMkLst>
            <pc:docMk/>
            <pc:sldMk cId="3936009420" sldId="271"/>
            <ac:spMk id="2" creationId="{011A4B3D-9AE4-3A91-ACD6-2D159F4BAAF8}"/>
          </ac:spMkLst>
        </pc:spChg>
      </pc:sldChg>
      <pc:sldMasterChg chg="add addSldLayout">
        <pc:chgData name="Louisa Nolan (Public Health Wales - No. 2 Capital Quarter)" userId="5701879c-4cf4-4dc0-b128-1cfc3f6c4b77" providerId="ADAL" clId="{FA9CC446-2F80-46AB-B9D6-6BCBF703AB3B}" dt="2023-08-30T17:20:34.562" v="923" actId="27028"/>
        <pc:sldMasterMkLst>
          <pc:docMk/>
          <pc:sldMasterMk cId="0" sldId="2147483648"/>
        </pc:sldMasterMkLst>
        <pc:sldLayoutChg chg="add">
          <pc:chgData name="Louisa Nolan (Public Health Wales - No. 2 Capital Quarter)" userId="5701879c-4cf4-4dc0-b128-1cfc3f6c4b77" providerId="ADAL" clId="{FA9CC446-2F80-46AB-B9D6-6BCBF703AB3B}" dt="2023-08-29T15:56:50.146" v="0" actId="27028"/>
          <pc:sldLayoutMkLst>
            <pc:docMk/>
            <pc:sldMasterMk cId="0" sldId="2147483648"/>
            <pc:sldLayoutMk cId="0" sldId="2147483662"/>
          </pc:sldLayoutMkLst>
        </pc:sldLayoutChg>
        <pc:sldLayoutChg chg="add">
          <pc:chgData name="Louisa Nolan (Public Health Wales - No. 2 Capital Quarter)" userId="5701879c-4cf4-4dc0-b128-1cfc3f6c4b77" providerId="ADAL" clId="{FA9CC446-2F80-46AB-B9D6-6BCBF703AB3B}" dt="2023-08-30T17:20:34.562" v="923" actId="27028"/>
          <pc:sldLayoutMkLst>
            <pc:docMk/>
            <pc:sldMasterMk cId="0" sldId="2147483648"/>
            <pc:sldLayoutMk cId="0" sldId="2147483664"/>
          </pc:sldLayoutMkLst>
        </pc:sldLayoutChg>
      </pc:sldMasterChg>
      <pc:sldMasterChg chg="del delSldLayout modSldLayout">
        <pc:chgData name="Louisa Nolan (Public Health Wales - No. 2 Capital Quarter)" userId="5701879c-4cf4-4dc0-b128-1cfc3f6c4b77" providerId="ADAL" clId="{FA9CC446-2F80-46AB-B9D6-6BCBF703AB3B}" dt="2023-08-29T15:56:53.265" v="2" actId="47"/>
        <pc:sldMasterMkLst>
          <pc:docMk/>
          <pc:sldMasterMk cId="2460954070" sldId="2147483660"/>
        </pc:sldMasterMkLst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3479445657" sldId="2147483671"/>
          </pc:sldLayoutMkLst>
        </pc:sldLayoutChg>
        <pc:sldLayoutChg chg="del replId">
          <pc:chgData name="Louisa Nolan (Public Health Wales - No. 2 Capital Quarter)" userId="5701879c-4cf4-4dc0-b128-1cfc3f6c4b77" providerId="ADAL" clId="{FA9CC446-2F80-46AB-B9D6-6BCBF703AB3B}" dt="2023-08-29T15:56:53.265" v="2" actId="47"/>
          <pc:sldLayoutMkLst>
            <pc:docMk/>
            <pc:sldMasterMk cId="2460954070" sldId="2147483660"/>
            <pc:sldLayoutMk cId="949138452" sldId="2147483672"/>
          </pc:sldLayoutMkLst>
        </pc:sldLayoutChg>
      </pc:sldMasterChg>
    </pc:docChg>
  </pc:docChgLst>
  <pc:docChgLst>
    <pc:chgData name="Emily van de Venter (Public Health Wales - No. 2 Capital Quarter)" userId="S::emily.vandeventer@wales.nhs.uk::c3ee82f5-72f1-4d25-b87c-32c11ca79278" providerId="AD" clId="Web-{C192BCA0-1943-5FEA-B1B1-84C895E79260}"/>
    <pc:docChg chg="modSld">
      <pc:chgData name="Emily van de Venter (Public Health Wales - No. 2 Capital Quarter)" userId="S::emily.vandeventer@wales.nhs.uk::c3ee82f5-72f1-4d25-b87c-32c11ca79278" providerId="AD" clId="Web-{C192BCA0-1943-5FEA-B1B1-84C895E79260}" dt="2023-08-31T07:59:39.877" v="436" actId="20577"/>
      <pc:docMkLst>
        <pc:docMk/>
      </pc:docMkLst>
      <pc:sldChg chg="modSp">
        <pc:chgData name="Emily van de Venter (Public Health Wales - No. 2 Capital Quarter)" userId="S::emily.vandeventer@wales.nhs.uk::c3ee82f5-72f1-4d25-b87c-32c11ca79278" providerId="AD" clId="Web-{C192BCA0-1943-5FEA-B1B1-84C895E79260}" dt="2023-08-30T16:10:27.277" v="258" actId="20577"/>
        <pc:sldMkLst>
          <pc:docMk/>
          <pc:sldMk cId="1652647415" sldId="264"/>
        </pc:sldMkLst>
        <pc:spChg chg="mod">
          <ac:chgData name="Emily van de Venter (Public Health Wales - No. 2 Capital Quarter)" userId="S::emily.vandeventer@wales.nhs.uk::c3ee82f5-72f1-4d25-b87c-32c11ca79278" providerId="AD" clId="Web-{C192BCA0-1943-5FEA-B1B1-84C895E79260}" dt="2023-08-30T16:10:27.277" v="258" actId="20577"/>
          <ac:spMkLst>
            <pc:docMk/>
            <pc:sldMk cId="1652647415" sldId="264"/>
            <ac:spMk id="3" creationId="{00000000-0000-0000-0000-000000000000}"/>
          </ac:spMkLst>
        </pc:spChg>
      </pc:sldChg>
      <pc:sldChg chg="modSp">
        <pc:chgData name="Emily van de Venter (Public Health Wales - No. 2 Capital Quarter)" userId="S::emily.vandeventer@wales.nhs.uk::c3ee82f5-72f1-4d25-b87c-32c11ca79278" providerId="AD" clId="Web-{C192BCA0-1943-5FEA-B1B1-84C895E79260}" dt="2023-08-30T16:09:27.370" v="239" actId="20577"/>
        <pc:sldMkLst>
          <pc:docMk/>
          <pc:sldMk cId="2437109637" sldId="265"/>
        </pc:sldMkLst>
        <pc:spChg chg="mod">
          <ac:chgData name="Emily van de Venter (Public Health Wales - No. 2 Capital Quarter)" userId="S::emily.vandeventer@wales.nhs.uk::c3ee82f5-72f1-4d25-b87c-32c11ca79278" providerId="AD" clId="Web-{C192BCA0-1943-5FEA-B1B1-84C895E79260}" dt="2023-08-30T16:09:27.370" v="239" actId="20577"/>
          <ac:spMkLst>
            <pc:docMk/>
            <pc:sldMk cId="2437109637" sldId="265"/>
            <ac:spMk id="3" creationId="{00000000-0000-0000-0000-000000000000}"/>
          </ac:spMkLst>
        </pc:spChg>
      </pc:sldChg>
      <pc:sldChg chg="modSp">
        <pc:chgData name="Emily van de Venter (Public Health Wales - No. 2 Capital Quarter)" userId="S::emily.vandeventer@wales.nhs.uk::c3ee82f5-72f1-4d25-b87c-32c11ca79278" providerId="AD" clId="Web-{C192BCA0-1943-5FEA-B1B1-84C895E79260}" dt="2023-08-31T07:59:39.877" v="436" actId="20577"/>
        <pc:sldMkLst>
          <pc:docMk/>
          <pc:sldMk cId="3450587648" sldId="266"/>
        </pc:sldMkLst>
        <pc:spChg chg="mod">
          <ac:chgData name="Emily van de Venter (Public Health Wales - No. 2 Capital Quarter)" userId="S::emily.vandeventer@wales.nhs.uk::c3ee82f5-72f1-4d25-b87c-32c11ca79278" providerId="AD" clId="Web-{C192BCA0-1943-5FEA-B1B1-84C895E79260}" dt="2023-08-31T07:59:39.877" v="436" actId="20577"/>
          <ac:spMkLst>
            <pc:docMk/>
            <pc:sldMk cId="3450587648" sldId="266"/>
            <ac:spMk id="3" creationId="{00000000-0000-0000-0000-000000000000}"/>
          </ac:spMkLst>
        </pc:spChg>
      </pc:sldChg>
    </pc:docChg>
  </pc:docChgLst>
  <pc:docChgLst>
    <pc:chgData name="Elen De Lacy (Public Health Wales - No. 2 Capital Quarter)" userId="S::elen.delacy@wales.nhs.uk::18367e04-0f03-4fbf-98c3-bb6fcebe264a" providerId="AD" clId="Web-{FDA16870-74EE-3913-4819-DACFFBFECE22}"/>
    <pc:docChg chg="modSld">
      <pc:chgData name="Elen De Lacy (Public Health Wales - No. 2 Capital Quarter)" userId="S::elen.delacy@wales.nhs.uk::18367e04-0f03-4fbf-98c3-bb6fcebe264a" providerId="AD" clId="Web-{FDA16870-74EE-3913-4819-DACFFBFECE22}" dt="2023-08-30T11:03:15.605" v="5" actId="20577"/>
      <pc:docMkLst>
        <pc:docMk/>
      </pc:docMkLst>
      <pc:sldChg chg="modSp">
        <pc:chgData name="Elen De Lacy (Public Health Wales - No. 2 Capital Quarter)" userId="S::elen.delacy@wales.nhs.uk::18367e04-0f03-4fbf-98c3-bb6fcebe264a" providerId="AD" clId="Web-{FDA16870-74EE-3913-4819-DACFFBFECE22}" dt="2023-08-30T11:02:16.776" v="1" actId="20577"/>
        <pc:sldMkLst>
          <pc:docMk/>
          <pc:sldMk cId="662373525" sldId="262"/>
        </pc:sldMkLst>
        <pc:spChg chg="mod">
          <ac:chgData name="Elen De Lacy (Public Health Wales - No. 2 Capital Quarter)" userId="S::elen.delacy@wales.nhs.uk::18367e04-0f03-4fbf-98c3-bb6fcebe264a" providerId="AD" clId="Web-{FDA16870-74EE-3913-4819-DACFFBFECE22}" dt="2023-08-30T11:02:16.776" v="1" actId="20577"/>
          <ac:spMkLst>
            <pc:docMk/>
            <pc:sldMk cId="662373525" sldId="262"/>
            <ac:spMk id="3" creationId="{5DF3A9B6-417D-15C4-43E7-84C8EF6B8264}"/>
          </ac:spMkLst>
        </pc:spChg>
      </pc:sldChg>
      <pc:sldChg chg="modSp">
        <pc:chgData name="Elen De Lacy (Public Health Wales - No. 2 Capital Quarter)" userId="S::elen.delacy@wales.nhs.uk::18367e04-0f03-4fbf-98c3-bb6fcebe264a" providerId="AD" clId="Web-{FDA16870-74EE-3913-4819-DACFFBFECE22}" dt="2023-08-30T11:03:15.605" v="5" actId="20577"/>
        <pc:sldMkLst>
          <pc:docMk/>
          <pc:sldMk cId="1031022139" sldId="263"/>
        </pc:sldMkLst>
        <pc:spChg chg="mod">
          <ac:chgData name="Elen De Lacy (Public Health Wales - No. 2 Capital Quarter)" userId="S::elen.delacy@wales.nhs.uk::18367e04-0f03-4fbf-98c3-bb6fcebe264a" providerId="AD" clId="Web-{FDA16870-74EE-3913-4819-DACFFBFECE22}" dt="2023-08-30T11:03:15.605" v="5" actId="20577"/>
          <ac:spMkLst>
            <pc:docMk/>
            <pc:sldMk cId="1031022139" sldId="263"/>
            <ac:spMk id="3" creationId="{2738BA6F-1C2B-00A6-F3FB-276B35EB94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EFB41-827B-4BB9-A00B-9BBD1075AF0A}" type="datetimeFigureOut">
              <a:rPr lang="en-GB" smtClean="0"/>
              <a:t>31/08/2023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465A6-131B-4C56-9A27-D1150F697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2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465A6-131B-4C56-9A27-D1150F69772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49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Note that these are some examples, we haven’t included a full audit of all academic engagement across PHW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D657-D224-4A8A-BFCB-C00998586C0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91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D657-D224-4A8A-BFCB-C00998586C0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9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D657-D224-4A8A-BFCB-C00998586C0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45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1D657-D224-4A8A-BFCB-C00998586C0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724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38B26B-2A50-224A-A8F7-D49C19FE9A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2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1999" cy="685751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755365" y="706266"/>
            <a:ext cx="505240" cy="505204"/>
          </a:xfrm>
          <a:custGeom>
            <a:avLst/>
            <a:gdLst/>
            <a:ahLst/>
            <a:cxnLst/>
            <a:rect l="l" t="t" r="r" b="b"/>
            <a:pathLst>
              <a:path w="833119" h="833119">
                <a:moveTo>
                  <a:pt x="302158" y="832662"/>
                </a:moveTo>
                <a:lnTo>
                  <a:pt x="298348" y="818870"/>
                </a:lnTo>
                <a:lnTo>
                  <a:pt x="295554" y="804684"/>
                </a:lnTo>
                <a:lnTo>
                  <a:pt x="293852" y="790143"/>
                </a:lnTo>
                <a:lnTo>
                  <a:pt x="293268" y="775284"/>
                </a:lnTo>
                <a:lnTo>
                  <a:pt x="293268" y="767295"/>
                </a:lnTo>
                <a:lnTo>
                  <a:pt x="293725" y="759434"/>
                </a:lnTo>
                <a:lnTo>
                  <a:pt x="294690" y="751674"/>
                </a:lnTo>
                <a:lnTo>
                  <a:pt x="246976" y="730224"/>
                </a:lnTo>
                <a:lnTo>
                  <a:pt x="203263" y="702246"/>
                </a:lnTo>
                <a:lnTo>
                  <a:pt x="164198" y="668388"/>
                </a:lnTo>
                <a:lnTo>
                  <a:pt x="130403" y="629259"/>
                </a:lnTo>
                <a:lnTo>
                  <a:pt x="102476" y="585508"/>
                </a:lnTo>
                <a:lnTo>
                  <a:pt x="81064" y="537756"/>
                </a:lnTo>
                <a:lnTo>
                  <a:pt x="73647" y="538632"/>
                </a:lnTo>
                <a:lnTo>
                  <a:pt x="66065" y="538848"/>
                </a:lnTo>
                <a:lnTo>
                  <a:pt x="58432" y="538848"/>
                </a:lnTo>
                <a:lnTo>
                  <a:pt x="43281" y="538264"/>
                </a:lnTo>
                <a:lnTo>
                  <a:pt x="28460" y="536536"/>
                </a:lnTo>
                <a:lnTo>
                  <a:pt x="14008" y="533666"/>
                </a:lnTo>
                <a:lnTo>
                  <a:pt x="0" y="529717"/>
                </a:lnTo>
                <a:lnTo>
                  <a:pt x="16027" y="577469"/>
                </a:lnTo>
                <a:lnTo>
                  <a:pt x="37299" y="622566"/>
                </a:lnTo>
                <a:lnTo>
                  <a:pt x="63436" y="664629"/>
                </a:lnTo>
                <a:lnTo>
                  <a:pt x="94094" y="703275"/>
                </a:lnTo>
                <a:lnTo>
                  <a:pt x="128879" y="738162"/>
                </a:lnTo>
                <a:lnTo>
                  <a:pt x="167449" y="768908"/>
                </a:lnTo>
                <a:lnTo>
                  <a:pt x="209423" y="795159"/>
                </a:lnTo>
                <a:lnTo>
                  <a:pt x="254457" y="816533"/>
                </a:lnTo>
                <a:lnTo>
                  <a:pt x="302158" y="832662"/>
                </a:lnTo>
                <a:close/>
              </a:path>
              <a:path w="833119" h="833119">
                <a:moveTo>
                  <a:pt x="303149" y="0"/>
                </a:moveTo>
                <a:lnTo>
                  <a:pt x="255384" y="16027"/>
                </a:lnTo>
                <a:lnTo>
                  <a:pt x="210286" y="37299"/>
                </a:lnTo>
                <a:lnTo>
                  <a:pt x="168236" y="63436"/>
                </a:lnTo>
                <a:lnTo>
                  <a:pt x="129578" y="94081"/>
                </a:lnTo>
                <a:lnTo>
                  <a:pt x="94691" y="128866"/>
                </a:lnTo>
                <a:lnTo>
                  <a:pt x="63944" y="167436"/>
                </a:lnTo>
                <a:lnTo>
                  <a:pt x="37706" y="209423"/>
                </a:lnTo>
                <a:lnTo>
                  <a:pt x="16332" y="254444"/>
                </a:lnTo>
                <a:lnTo>
                  <a:pt x="190" y="302145"/>
                </a:lnTo>
                <a:lnTo>
                  <a:pt x="13982" y="298335"/>
                </a:lnTo>
                <a:lnTo>
                  <a:pt x="28168" y="295541"/>
                </a:lnTo>
                <a:lnTo>
                  <a:pt x="42710" y="293827"/>
                </a:lnTo>
                <a:lnTo>
                  <a:pt x="57569" y="293255"/>
                </a:lnTo>
                <a:lnTo>
                  <a:pt x="65582" y="293255"/>
                </a:lnTo>
                <a:lnTo>
                  <a:pt x="73431" y="293712"/>
                </a:lnTo>
                <a:lnTo>
                  <a:pt x="81191" y="294678"/>
                </a:lnTo>
                <a:lnTo>
                  <a:pt x="102654" y="246951"/>
                </a:lnTo>
                <a:lnTo>
                  <a:pt x="130619" y="203250"/>
                </a:lnTo>
                <a:lnTo>
                  <a:pt x="164477" y="164198"/>
                </a:lnTo>
                <a:lnTo>
                  <a:pt x="203606" y="130390"/>
                </a:lnTo>
                <a:lnTo>
                  <a:pt x="247345" y="102476"/>
                </a:lnTo>
                <a:lnTo>
                  <a:pt x="295109" y="81064"/>
                </a:lnTo>
                <a:lnTo>
                  <a:pt x="294208" y="73647"/>
                </a:lnTo>
                <a:lnTo>
                  <a:pt x="293979" y="66078"/>
                </a:lnTo>
                <a:lnTo>
                  <a:pt x="293979" y="58407"/>
                </a:lnTo>
                <a:lnTo>
                  <a:pt x="294576" y="43268"/>
                </a:lnTo>
                <a:lnTo>
                  <a:pt x="296316" y="28448"/>
                </a:lnTo>
                <a:lnTo>
                  <a:pt x="299186" y="14008"/>
                </a:lnTo>
                <a:lnTo>
                  <a:pt x="303149" y="0"/>
                </a:lnTo>
                <a:close/>
              </a:path>
              <a:path w="833119" h="833119">
                <a:moveTo>
                  <a:pt x="832675" y="530682"/>
                </a:moveTo>
                <a:lnTo>
                  <a:pt x="818896" y="534504"/>
                </a:lnTo>
                <a:lnTo>
                  <a:pt x="804710" y="537298"/>
                </a:lnTo>
                <a:lnTo>
                  <a:pt x="790155" y="539000"/>
                </a:lnTo>
                <a:lnTo>
                  <a:pt x="775296" y="539572"/>
                </a:lnTo>
                <a:lnTo>
                  <a:pt x="767295" y="539572"/>
                </a:lnTo>
                <a:lnTo>
                  <a:pt x="759421" y="539140"/>
                </a:lnTo>
                <a:lnTo>
                  <a:pt x="751687" y="538149"/>
                </a:lnTo>
                <a:lnTo>
                  <a:pt x="730211" y="585876"/>
                </a:lnTo>
                <a:lnTo>
                  <a:pt x="702246" y="629589"/>
                </a:lnTo>
                <a:lnTo>
                  <a:pt x="668388" y="668655"/>
                </a:lnTo>
                <a:lnTo>
                  <a:pt x="629272" y="702462"/>
                </a:lnTo>
                <a:lnTo>
                  <a:pt x="585520" y="730377"/>
                </a:lnTo>
                <a:lnTo>
                  <a:pt x="537781" y="751789"/>
                </a:lnTo>
                <a:lnTo>
                  <a:pt x="538657" y="759206"/>
                </a:lnTo>
                <a:lnTo>
                  <a:pt x="536536" y="804405"/>
                </a:lnTo>
                <a:lnTo>
                  <a:pt x="529742" y="832853"/>
                </a:lnTo>
                <a:lnTo>
                  <a:pt x="577494" y="816825"/>
                </a:lnTo>
                <a:lnTo>
                  <a:pt x="622579" y="795566"/>
                </a:lnTo>
                <a:lnTo>
                  <a:pt x="664641" y="769416"/>
                </a:lnTo>
                <a:lnTo>
                  <a:pt x="703287" y="738771"/>
                </a:lnTo>
                <a:lnTo>
                  <a:pt x="738174" y="703973"/>
                </a:lnTo>
                <a:lnTo>
                  <a:pt x="768921" y="665403"/>
                </a:lnTo>
                <a:lnTo>
                  <a:pt x="795159" y="623430"/>
                </a:lnTo>
                <a:lnTo>
                  <a:pt x="816533" y="578396"/>
                </a:lnTo>
                <a:lnTo>
                  <a:pt x="832675" y="530682"/>
                </a:lnTo>
                <a:close/>
              </a:path>
              <a:path w="833119" h="833119">
                <a:moveTo>
                  <a:pt x="832878" y="303110"/>
                </a:moveTo>
                <a:lnTo>
                  <a:pt x="816838" y="255358"/>
                </a:lnTo>
                <a:lnTo>
                  <a:pt x="795566" y="210273"/>
                </a:lnTo>
                <a:lnTo>
                  <a:pt x="769429" y="168211"/>
                </a:lnTo>
                <a:lnTo>
                  <a:pt x="738771" y="129565"/>
                </a:lnTo>
                <a:lnTo>
                  <a:pt x="703973" y="94691"/>
                </a:lnTo>
                <a:lnTo>
                  <a:pt x="665403" y="63944"/>
                </a:lnTo>
                <a:lnTo>
                  <a:pt x="623430" y="37706"/>
                </a:lnTo>
                <a:lnTo>
                  <a:pt x="578408" y="16332"/>
                </a:lnTo>
                <a:lnTo>
                  <a:pt x="530694" y="190"/>
                </a:lnTo>
                <a:lnTo>
                  <a:pt x="534517" y="13970"/>
                </a:lnTo>
                <a:lnTo>
                  <a:pt x="537311" y="28155"/>
                </a:lnTo>
                <a:lnTo>
                  <a:pt x="539026" y="42710"/>
                </a:lnTo>
                <a:lnTo>
                  <a:pt x="539597" y="57556"/>
                </a:lnTo>
                <a:lnTo>
                  <a:pt x="539597" y="65557"/>
                </a:lnTo>
                <a:lnTo>
                  <a:pt x="539140" y="73418"/>
                </a:lnTo>
                <a:lnTo>
                  <a:pt x="538187" y="81178"/>
                </a:lnTo>
                <a:lnTo>
                  <a:pt x="585901" y="102641"/>
                </a:lnTo>
                <a:lnTo>
                  <a:pt x="629602" y="130606"/>
                </a:lnTo>
                <a:lnTo>
                  <a:pt x="668667" y="164465"/>
                </a:lnTo>
                <a:lnTo>
                  <a:pt x="702462" y="203581"/>
                </a:lnTo>
                <a:lnTo>
                  <a:pt x="730377" y="247319"/>
                </a:lnTo>
                <a:lnTo>
                  <a:pt x="751789" y="295071"/>
                </a:lnTo>
                <a:lnTo>
                  <a:pt x="759206" y="294182"/>
                </a:lnTo>
                <a:lnTo>
                  <a:pt x="774446" y="293979"/>
                </a:lnTo>
                <a:lnTo>
                  <a:pt x="789584" y="294576"/>
                </a:lnTo>
                <a:lnTo>
                  <a:pt x="804405" y="296316"/>
                </a:lnTo>
                <a:lnTo>
                  <a:pt x="818845" y="299173"/>
                </a:lnTo>
                <a:lnTo>
                  <a:pt x="832878" y="3031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98147" y="706117"/>
            <a:ext cx="433771" cy="536777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684061" y="634967"/>
            <a:ext cx="1332417" cy="647679"/>
          </a:xfrm>
          <a:custGeom>
            <a:avLst/>
            <a:gdLst/>
            <a:ahLst/>
            <a:cxnLst/>
            <a:rect l="l" t="t" r="r" b="b"/>
            <a:pathLst>
              <a:path w="2197100" h="1068070">
                <a:moveTo>
                  <a:pt x="388213" y="419315"/>
                </a:moveTo>
                <a:lnTo>
                  <a:pt x="355752" y="438188"/>
                </a:lnTo>
                <a:lnTo>
                  <a:pt x="335140" y="452475"/>
                </a:lnTo>
                <a:lnTo>
                  <a:pt x="317538" y="469328"/>
                </a:lnTo>
                <a:lnTo>
                  <a:pt x="294132" y="495947"/>
                </a:lnTo>
                <a:lnTo>
                  <a:pt x="263321" y="526796"/>
                </a:lnTo>
                <a:lnTo>
                  <a:pt x="226364" y="552526"/>
                </a:lnTo>
                <a:lnTo>
                  <a:pt x="185635" y="566661"/>
                </a:lnTo>
                <a:lnTo>
                  <a:pt x="143484" y="562673"/>
                </a:lnTo>
                <a:lnTo>
                  <a:pt x="102273" y="534085"/>
                </a:lnTo>
                <a:lnTo>
                  <a:pt x="136931" y="508139"/>
                </a:lnTo>
                <a:lnTo>
                  <a:pt x="172516" y="500468"/>
                </a:lnTo>
                <a:lnTo>
                  <a:pt x="207619" y="507136"/>
                </a:lnTo>
                <a:lnTo>
                  <a:pt x="240830" y="524243"/>
                </a:lnTo>
                <a:lnTo>
                  <a:pt x="247230" y="521843"/>
                </a:lnTo>
                <a:lnTo>
                  <a:pt x="253796" y="517105"/>
                </a:lnTo>
                <a:lnTo>
                  <a:pt x="264464" y="506463"/>
                </a:lnTo>
                <a:lnTo>
                  <a:pt x="287883" y="481380"/>
                </a:lnTo>
                <a:lnTo>
                  <a:pt x="292277" y="477443"/>
                </a:lnTo>
                <a:lnTo>
                  <a:pt x="295770" y="472897"/>
                </a:lnTo>
                <a:lnTo>
                  <a:pt x="257644" y="448729"/>
                </a:lnTo>
                <a:lnTo>
                  <a:pt x="219862" y="433298"/>
                </a:lnTo>
                <a:lnTo>
                  <a:pt x="182435" y="426783"/>
                </a:lnTo>
                <a:lnTo>
                  <a:pt x="145351" y="429361"/>
                </a:lnTo>
                <a:lnTo>
                  <a:pt x="108572" y="441198"/>
                </a:lnTo>
                <a:lnTo>
                  <a:pt x="72097" y="462483"/>
                </a:lnTo>
                <a:lnTo>
                  <a:pt x="35915" y="493382"/>
                </a:lnTo>
                <a:lnTo>
                  <a:pt x="0" y="534085"/>
                </a:lnTo>
                <a:lnTo>
                  <a:pt x="38481" y="577240"/>
                </a:lnTo>
                <a:lnTo>
                  <a:pt x="77152" y="609130"/>
                </a:lnTo>
                <a:lnTo>
                  <a:pt x="115912" y="630174"/>
                </a:lnTo>
                <a:lnTo>
                  <a:pt x="154686" y="640778"/>
                </a:lnTo>
                <a:lnTo>
                  <a:pt x="193408" y="641375"/>
                </a:lnTo>
                <a:lnTo>
                  <a:pt x="231965" y="632383"/>
                </a:lnTo>
                <a:lnTo>
                  <a:pt x="270294" y="614210"/>
                </a:lnTo>
                <a:lnTo>
                  <a:pt x="308305" y="587298"/>
                </a:lnTo>
                <a:lnTo>
                  <a:pt x="340321" y="556082"/>
                </a:lnTo>
                <a:lnTo>
                  <a:pt x="361581" y="534085"/>
                </a:lnTo>
                <a:lnTo>
                  <a:pt x="361505" y="506666"/>
                </a:lnTo>
                <a:lnTo>
                  <a:pt x="364261" y="485584"/>
                </a:lnTo>
                <a:lnTo>
                  <a:pt x="372325" y="460044"/>
                </a:lnTo>
                <a:lnTo>
                  <a:pt x="388213" y="419315"/>
                </a:lnTo>
                <a:close/>
              </a:path>
              <a:path w="2197100" h="1068070">
                <a:moveTo>
                  <a:pt x="521716" y="370547"/>
                </a:moveTo>
                <a:lnTo>
                  <a:pt x="469442" y="318236"/>
                </a:lnTo>
                <a:lnTo>
                  <a:pt x="462508" y="325094"/>
                </a:lnTo>
                <a:lnTo>
                  <a:pt x="445770" y="344068"/>
                </a:lnTo>
                <a:lnTo>
                  <a:pt x="407225" y="408736"/>
                </a:lnTo>
                <a:lnTo>
                  <a:pt x="393941" y="445998"/>
                </a:lnTo>
                <a:lnTo>
                  <a:pt x="383806" y="485749"/>
                </a:lnTo>
                <a:lnTo>
                  <a:pt x="377101" y="533539"/>
                </a:lnTo>
                <a:lnTo>
                  <a:pt x="384238" y="539242"/>
                </a:lnTo>
                <a:lnTo>
                  <a:pt x="402132" y="552323"/>
                </a:lnTo>
                <a:lnTo>
                  <a:pt x="425488" y="566699"/>
                </a:lnTo>
                <a:lnTo>
                  <a:pt x="448983" y="576287"/>
                </a:lnTo>
                <a:lnTo>
                  <a:pt x="449529" y="567143"/>
                </a:lnTo>
                <a:lnTo>
                  <a:pt x="452005" y="542925"/>
                </a:lnTo>
                <a:lnTo>
                  <a:pt x="467956" y="468541"/>
                </a:lnTo>
                <a:lnTo>
                  <a:pt x="489127" y="410298"/>
                </a:lnTo>
                <a:lnTo>
                  <a:pt x="501472" y="392709"/>
                </a:lnTo>
                <a:lnTo>
                  <a:pt x="521716" y="370547"/>
                </a:lnTo>
                <a:close/>
              </a:path>
              <a:path w="2197100" h="1068070">
                <a:moveTo>
                  <a:pt x="576287" y="619023"/>
                </a:moveTo>
                <a:lnTo>
                  <a:pt x="508444" y="610285"/>
                </a:lnTo>
                <a:lnTo>
                  <a:pt x="468541" y="600049"/>
                </a:lnTo>
                <a:lnTo>
                  <a:pt x="410311" y="578866"/>
                </a:lnTo>
                <a:lnTo>
                  <a:pt x="370560" y="546303"/>
                </a:lnTo>
                <a:lnTo>
                  <a:pt x="318236" y="598563"/>
                </a:lnTo>
                <a:lnTo>
                  <a:pt x="372757" y="642683"/>
                </a:lnTo>
                <a:lnTo>
                  <a:pt x="408762" y="660768"/>
                </a:lnTo>
                <a:lnTo>
                  <a:pt x="446011" y="674052"/>
                </a:lnTo>
                <a:lnTo>
                  <a:pt x="485762" y="684187"/>
                </a:lnTo>
                <a:lnTo>
                  <a:pt x="533552" y="690918"/>
                </a:lnTo>
                <a:lnTo>
                  <a:pt x="539254" y="683768"/>
                </a:lnTo>
                <a:lnTo>
                  <a:pt x="552335" y="665861"/>
                </a:lnTo>
                <a:lnTo>
                  <a:pt x="566712" y="642518"/>
                </a:lnTo>
                <a:lnTo>
                  <a:pt x="576287" y="619023"/>
                </a:lnTo>
                <a:close/>
              </a:path>
              <a:path w="2197100" h="1068070">
                <a:moveTo>
                  <a:pt x="641375" y="874598"/>
                </a:moveTo>
                <a:lnTo>
                  <a:pt x="632383" y="836041"/>
                </a:lnTo>
                <a:lnTo>
                  <a:pt x="614222" y="797712"/>
                </a:lnTo>
                <a:lnTo>
                  <a:pt x="587311" y="759714"/>
                </a:lnTo>
                <a:lnTo>
                  <a:pt x="556094" y="727684"/>
                </a:lnTo>
                <a:lnTo>
                  <a:pt x="534085" y="706424"/>
                </a:lnTo>
                <a:lnTo>
                  <a:pt x="506679" y="706501"/>
                </a:lnTo>
                <a:lnTo>
                  <a:pt x="485584" y="703745"/>
                </a:lnTo>
                <a:lnTo>
                  <a:pt x="460057" y="695680"/>
                </a:lnTo>
                <a:lnTo>
                  <a:pt x="419315" y="679805"/>
                </a:lnTo>
                <a:lnTo>
                  <a:pt x="438200" y="712254"/>
                </a:lnTo>
                <a:lnTo>
                  <a:pt x="452475" y="732866"/>
                </a:lnTo>
                <a:lnTo>
                  <a:pt x="469328" y="750468"/>
                </a:lnTo>
                <a:lnTo>
                  <a:pt x="495947" y="773874"/>
                </a:lnTo>
                <a:lnTo>
                  <a:pt x="526808" y="804697"/>
                </a:lnTo>
                <a:lnTo>
                  <a:pt x="552551" y="841641"/>
                </a:lnTo>
                <a:lnTo>
                  <a:pt x="566674" y="882383"/>
                </a:lnTo>
                <a:lnTo>
                  <a:pt x="562686" y="924534"/>
                </a:lnTo>
                <a:lnTo>
                  <a:pt x="534085" y="965746"/>
                </a:lnTo>
                <a:lnTo>
                  <a:pt x="508152" y="931087"/>
                </a:lnTo>
                <a:lnTo>
                  <a:pt x="500468" y="895502"/>
                </a:lnTo>
                <a:lnTo>
                  <a:pt x="507149" y="860399"/>
                </a:lnTo>
                <a:lnTo>
                  <a:pt x="524256" y="827189"/>
                </a:lnTo>
                <a:lnTo>
                  <a:pt x="521868" y="820775"/>
                </a:lnTo>
                <a:lnTo>
                  <a:pt x="517118" y="814222"/>
                </a:lnTo>
                <a:lnTo>
                  <a:pt x="506488" y="803541"/>
                </a:lnTo>
                <a:lnTo>
                  <a:pt x="481406" y="780135"/>
                </a:lnTo>
                <a:lnTo>
                  <a:pt x="477456" y="775728"/>
                </a:lnTo>
                <a:lnTo>
                  <a:pt x="472897" y="772236"/>
                </a:lnTo>
                <a:lnTo>
                  <a:pt x="448729" y="810361"/>
                </a:lnTo>
                <a:lnTo>
                  <a:pt x="433311" y="848131"/>
                </a:lnTo>
                <a:lnTo>
                  <a:pt x="426796" y="885558"/>
                </a:lnTo>
                <a:lnTo>
                  <a:pt x="429361" y="922655"/>
                </a:lnTo>
                <a:lnTo>
                  <a:pt x="441210" y="959434"/>
                </a:lnTo>
                <a:lnTo>
                  <a:pt x="462483" y="995921"/>
                </a:lnTo>
                <a:lnTo>
                  <a:pt x="493382" y="1032103"/>
                </a:lnTo>
                <a:lnTo>
                  <a:pt x="534085" y="1068019"/>
                </a:lnTo>
                <a:lnTo>
                  <a:pt x="577240" y="1029525"/>
                </a:lnTo>
                <a:lnTo>
                  <a:pt x="609130" y="990866"/>
                </a:lnTo>
                <a:lnTo>
                  <a:pt x="630174" y="952093"/>
                </a:lnTo>
                <a:lnTo>
                  <a:pt x="640778" y="913320"/>
                </a:lnTo>
                <a:lnTo>
                  <a:pt x="641375" y="874598"/>
                </a:lnTo>
                <a:close/>
              </a:path>
              <a:path w="2197100" h="1068070">
                <a:moveTo>
                  <a:pt x="648690" y="388188"/>
                </a:moveTo>
                <a:lnTo>
                  <a:pt x="629818" y="355739"/>
                </a:lnTo>
                <a:lnTo>
                  <a:pt x="615543" y="335127"/>
                </a:lnTo>
                <a:lnTo>
                  <a:pt x="598690" y="317512"/>
                </a:lnTo>
                <a:lnTo>
                  <a:pt x="572071" y="294106"/>
                </a:lnTo>
                <a:lnTo>
                  <a:pt x="541210" y="263296"/>
                </a:lnTo>
                <a:lnTo>
                  <a:pt x="515467" y="226352"/>
                </a:lnTo>
                <a:lnTo>
                  <a:pt x="501345" y="185623"/>
                </a:lnTo>
                <a:lnTo>
                  <a:pt x="505333" y="143471"/>
                </a:lnTo>
                <a:lnTo>
                  <a:pt x="533946" y="102260"/>
                </a:lnTo>
                <a:lnTo>
                  <a:pt x="559866" y="136918"/>
                </a:lnTo>
                <a:lnTo>
                  <a:pt x="567537" y="172504"/>
                </a:lnTo>
                <a:lnTo>
                  <a:pt x="560870" y="207606"/>
                </a:lnTo>
                <a:lnTo>
                  <a:pt x="543763" y="240792"/>
                </a:lnTo>
                <a:lnTo>
                  <a:pt x="546163" y="247218"/>
                </a:lnTo>
                <a:lnTo>
                  <a:pt x="550900" y="253784"/>
                </a:lnTo>
                <a:lnTo>
                  <a:pt x="561530" y="264464"/>
                </a:lnTo>
                <a:lnTo>
                  <a:pt x="586625" y="287883"/>
                </a:lnTo>
                <a:lnTo>
                  <a:pt x="590550" y="292252"/>
                </a:lnTo>
                <a:lnTo>
                  <a:pt x="595109" y="295770"/>
                </a:lnTo>
                <a:lnTo>
                  <a:pt x="619277" y="257632"/>
                </a:lnTo>
                <a:lnTo>
                  <a:pt x="634707" y="219862"/>
                </a:lnTo>
                <a:lnTo>
                  <a:pt x="641223" y="182435"/>
                </a:lnTo>
                <a:lnTo>
                  <a:pt x="638657" y="145338"/>
                </a:lnTo>
                <a:lnTo>
                  <a:pt x="626821" y="108559"/>
                </a:lnTo>
                <a:lnTo>
                  <a:pt x="605536" y="72085"/>
                </a:lnTo>
                <a:lnTo>
                  <a:pt x="574636" y="35902"/>
                </a:lnTo>
                <a:lnTo>
                  <a:pt x="533946" y="0"/>
                </a:lnTo>
                <a:lnTo>
                  <a:pt x="490778" y="38481"/>
                </a:lnTo>
                <a:lnTo>
                  <a:pt x="458876" y="77139"/>
                </a:lnTo>
                <a:lnTo>
                  <a:pt x="437845" y="115912"/>
                </a:lnTo>
                <a:lnTo>
                  <a:pt x="427228" y="154686"/>
                </a:lnTo>
                <a:lnTo>
                  <a:pt x="426631" y="193408"/>
                </a:lnTo>
                <a:lnTo>
                  <a:pt x="435622" y="231965"/>
                </a:lnTo>
                <a:lnTo>
                  <a:pt x="453783" y="270294"/>
                </a:lnTo>
                <a:lnTo>
                  <a:pt x="480695" y="308305"/>
                </a:lnTo>
                <a:lnTo>
                  <a:pt x="511924" y="340321"/>
                </a:lnTo>
                <a:lnTo>
                  <a:pt x="533946" y="361569"/>
                </a:lnTo>
                <a:lnTo>
                  <a:pt x="561340" y="361505"/>
                </a:lnTo>
                <a:lnTo>
                  <a:pt x="582422" y="364248"/>
                </a:lnTo>
                <a:lnTo>
                  <a:pt x="607961" y="372313"/>
                </a:lnTo>
                <a:lnTo>
                  <a:pt x="648690" y="388188"/>
                </a:lnTo>
                <a:close/>
              </a:path>
              <a:path w="2197100" h="1068070">
                <a:moveTo>
                  <a:pt x="690918" y="534454"/>
                </a:moveTo>
                <a:lnTo>
                  <a:pt x="683768" y="528739"/>
                </a:lnTo>
                <a:lnTo>
                  <a:pt x="665873" y="515658"/>
                </a:lnTo>
                <a:lnTo>
                  <a:pt x="642531" y="501294"/>
                </a:lnTo>
                <a:lnTo>
                  <a:pt x="619036" y="491705"/>
                </a:lnTo>
                <a:lnTo>
                  <a:pt x="618490" y="500849"/>
                </a:lnTo>
                <a:lnTo>
                  <a:pt x="616013" y="525068"/>
                </a:lnTo>
                <a:lnTo>
                  <a:pt x="600075" y="599465"/>
                </a:lnTo>
                <a:lnTo>
                  <a:pt x="578878" y="657682"/>
                </a:lnTo>
                <a:lnTo>
                  <a:pt x="546303" y="697445"/>
                </a:lnTo>
                <a:lnTo>
                  <a:pt x="598563" y="749769"/>
                </a:lnTo>
                <a:lnTo>
                  <a:pt x="642708" y="695248"/>
                </a:lnTo>
                <a:lnTo>
                  <a:pt x="660793" y="659257"/>
                </a:lnTo>
                <a:lnTo>
                  <a:pt x="674065" y="621995"/>
                </a:lnTo>
                <a:lnTo>
                  <a:pt x="684199" y="582244"/>
                </a:lnTo>
                <a:lnTo>
                  <a:pt x="690918" y="534454"/>
                </a:lnTo>
                <a:close/>
              </a:path>
              <a:path w="2197100" h="1068070">
                <a:moveTo>
                  <a:pt x="749769" y="469430"/>
                </a:moveTo>
                <a:lnTo>
                  <a:pt x="695261" y="425310"/>
                </a:lnTo>
                <a:lnTo>
                  <a:pt x="659282" y="407225"/>
                </a:lnTo>
                <a:lnTo>
                  <a:pt x="622020" y="393941"/>
                </a:lnTo>
                <a:lnTo>
                  <a:pt x="582256" y="383806"/>
                </a:lnTo>
                <a:lnTo>
                  <a:pt x="534479" y="377088"/>
                </a:lnTo>
                <a:lnTo>
                  <a:pt x="528764" y="384238"/>
                </a:lnTo>
                <a:lnTo>
                  <a:pt x="515670" y="402132"/>
                </a:lnTo>
                <a:lnTo>
                  <a:pt x="501307" y="425488"/>
                </a:lnTo>
                <a:lnTo>
                  <a:pt x="491718" y="448983"/>
                </a:lnTo>
                <a:lnTo>
                  <a:pt x="500862" y="449516"/>
                </a:lnTo>
                <a:lnTo>
                  <a:pt x="525081" y="452005"/>
                </a:lnTo>
                <a:lnTo>
                  <a:pt x="599478" y="467944"/>
                </a:lnTo>
                <a:lnTo>
                  <a:pt x="657694" y="489140"/>
                </a:lnTo>
                <a:lnTo>
                  <a:pt x="697445" y="521716"/>
                </a:lnTo>
                <a:lnTo>
                  <a:pt x="749769" y="469430"/>
                </a:lnTo>
                <a:close/>
              </a:path>
              <a:path w="2197100" h="1068070">
                <a:moveTo>
                  <a:pt x="1068006" y="533933"/>
                </a:moveTo>
                <a:lnTo>
                  <a:pt x="1029525" y="490766"/>
                </a:lnTo>
                <a:lnTo>
                  <a:pt x="990866" y="458876"/>
                </a:lnTo>
                <a:lnTo>
                  <a:pt x="952093" y="437832"/>
                </a:lnTo>
                <a:lnTo>
                  <a:pt x="913320" y="427228"/>
                </a:lnTo>
                <a:lnTo>
                  <a:pt x="874610" y="426631"/>
                </a:lnTo>
                <a:lnTo>
                  <a:pt x="836041" y="435622"/>
                </a:lnTo>
                <a:lnTo>
                  <a:pt x="797712" y="453783"/>
                </a:lnTo>
                <a:lnTo>
                  <a:pt x="759701" y="480707"/>
                </a:lnTo>
                <a:lnTo>
                  <a:pt x="727697" y="511924"/>
                </a:lnTo>
                <a:lnTo>
                  <a:pt x="706437" y="533933"/>
                </a:lnTo>
                <a:lnTo>
                  <a:pt x="706501" y="561314"/>
                </a:lnTo>
                <a:lnTo>
                  <a:pt x="703757" y="582409"/>
                </a:lnTo>
                <a:lnTo>
                  <a:pt x="695693" y="607949"/>
                </a:lnTo>
                <a:lnTo>
                  <a:pt x="679805" y="648703"/>
                </a:lnTo>
                <a:lnTo>
                  <a:pt x="712266" y="629818"/>
                </a:lnTo>
                <a:lnTo>
                  <a:pt x="732878" y="615530"/>
                </a:lnTo>
                <a:lnTo>
                  <a:pt x="750481" y="598665"/>
                </a:lnTo>
                <a:lnTo>
                  <a:pt x="773887" y="572046"/>
                </a:lnTo>
                <a:lnTo>
                  <a:pt x="804697" y="541197"/>
                </a:lnTo>
                <a:lnTo>
                  <a:pt x="841641" y="515467"/>
                </a:lnTo>
                <a:lnTo>
                  <a:pt x="882383" y="501332"/>
                </a:lnTo>
                <a:lnTo>
                  <a:pt x="924534" y="505320"/>
                </a:lnTo>
                <a:lnTo>
                  <a:pt x="965746" y="533933"/>
                </a:lnTo>
                <a:lnTo>
                  <a:pt x="931087" y="559866"/>
                </a:lnTo>
                <a:lnTo>
                  <a:pt x="895502" y="567537"/>
                </a:lnTo>
                <a:lnTo>
                  <a:pt x="860399" y="560857"/>
                </a:lnTo>
                <a:lnTo>
                  <a:pt x="827214" y="543750"/>
                </a:lnTo>
                <a:lnTo>
                  <a:pt x="820788" y="546138"/>
                </a:lnTo>
                <a:lnTo>
                  <a:pt x="814222" y="550887"/>
                </a:lnTo>
                <a:lnTo>
                  <a:pt x="803541" y="561530"/>
                </a:lnTo>
                <a:lnTo>
                  <a:pt x="780122" y="586600"/>
                </a:lnTo>
                <a:lnTo>
                  <a:pt x="775741" y="590550"/>
                </a:lnTo>
                <a:lnTo>
                  <a:pt x="772223" y="595109"/>
                </a:lnTo>
                <a:lnTo>
                  <a:pt x="810361" y="619264"/>
                </a:lnTo>
                <a:lnTo>
                  <a:pt x="848144" y="634695"/>
                </a:lnTo>
                <a:lnTo>
                  <a:pt x="885571" y="641210"/>
                </a:lnTo>
                <a:lnTo>
                  <a:pt x="922667" y="638632"/>
                </a:lnTo>
                <a:lnTo>
                  <a:pt x="959434" y="626795"/>
                </a:lnTo>
                <a:lnTo>
                  <a:pt x="995908" y="605523"/>
                </a:lnTo>
                <a:lnTo>
                  <a:pt x="1032103" y="574624"/>
                </a:lnTo>
                <a:lnTo>
                  <a:pt x="1068006" y="533933"/>
                </a:lnTo>
                <a:close/>
              </a:path>
              <a:path w="2197100" h="1068070">
                <a:moveTo>
                  <a:pt x="2055495" y="117335"/>
                </a:moveTo>
                <a:lnTo>
                  <a:pt x="2037956" y="117335"/>
                </a:lnTo>
                <a:lnTo>
                  <a:pt x="2037956" y="1002334"/>
                </a:lnTo>
                <a:lnTo>
                  <a:pt x="2055495" y="1002334"/>
                </a:lnTo>
                <a:lnTo>
                  <a:pt x="2055495" y="117335"/>
                </a:lnTo>
                <a:close/>
              </a:path>
              <a:path w="2197100" h="1068070">
                <a:moveTo>
                  <a:pt x="2196884" y="130492"/>
                </a:moveTo>
                <a:lnTo>
                  <a:pt x="2178164" y="130492"/>
                </a:lnTo>
                <a:lnTo>
                  <a:pt x="2178164" y="261162"/>
                </a:lnTo>
                <a:lnTo>
                  <a:pt x="2196884" y="261162"/>
                </a:lnTo>
                <a:lnTo>
                  <a:pt x="2196884" y="1304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1676" y="734066"/>
            <a:ext cx="105134" cy="6062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9081" y="708187"/>
            <a:ext cx="177336" cy="110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3086" y="708187"/>
            <a:ext cx="180401" cy="110345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7793" y="708192"/>
            <a:ext cx="187564" cy="864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9661" y="708192"/>
            <a:ext cx="55067" cy="8649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42902" y="735432"/>
            <a:ext cx="51194" cy="59254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2907050" y="734074"/>
            <a:ext cx="36584" cy="60840"/>
          </a:xfrm>
          <a:custGeom>
            <a:avLst/>
            <a:gdLst/>
            <a:ahLst/>
            <a:cxnLst/>
            <a:rect l="l" t="t" r="r" b="b"/>
            <a:pathLst>
              <a:path w="60325" h="100330">
                <a:moveTo>
                  <a:pt x="41935" y="0"/>
                </a:moveTo>
                <a:lnTo>
                  <a:pt x="33695" y="0"/>
                </a:lnTo>
                <a:lnTo>
                  <a:pt x="20448" y="1800"/>
                </a:lnTo>
                <a:lnTo>
                  <a:pt x="9752" y="7251"/>
                </a:lnTo>
                <a:lnTo>
                  <a:pt x="2604" y="16423"/>
                </a:lnTo>
                <a:lnTo>
                  <a:pt x="0" y="29391"/>
                </a:lnTo>
                <a:lnTo>
                  <a:pt x="6460" y="44902"/>
                </a:lnTo>
                <a:lnTo>
                  <a:pt x="20674" y="54237"/>
                </a:lnTo>
                <a:lnTo>
                  <a:pt x="34888" y="61819"/>
                </a:lnTo>
                <a:lnTo>
                  <a:pt x="41349" y="72071"/>
                </a:lnTo>
                <a:lnTo>
                  <a:pt x="41349" y="82363"/>
                </a:lnTo>
                <a:lnTo>
                  <a:pt x="31433" y="85735"/>
                </a:lnTo>
                <a:lnTo>
                  <a:pt x="18324" y="85735"/>
                </a:lnTo>
                <a:lnTo>
                  <a:pt x="8397" y="83494"/>
                </a:lnTo>
                <a:lnTo>
                  <a:pt x="1476" y="78992"/>
                </a:lnTo>
                <a:lnTo>
                  <a:pt x="554" y="94719"/>
                </a:lnTo>
                <a:lnTo>
                  <a:pt x="6774" y="97353"/>
                </a:lnTo>
                <a:lnTo>
                  <a:pt x="13301" y="98951"/>
                </a:lnTo>
                <a:lnTo>
                  <a:pt x="20007" y="99742"/>
                </a:lnTo>
                <a:lnTo>
                  <a:pt x="26763" y="99955"/>
                </a:lnTo>
                <a:lnTo>
                  <a:pt x="39153" y="98173"/>
                </a:lnTo>
                <a:lnTo>
                  <a:pt x="49812" y="92723"/>
                </a:lnTo>
                <a:lnTo>
                  <a:pt x="57279" y="83447"/>
                </a:lnTo>
                <a:lnTo>
                  <a:pt x="60092" y="70186"/>
                </a:lnTo>
                <a:lnTo>
                  <a:pt x="53626" y="53125"/>
                </a:lnTo>
                <a:lnTo>
                  <a:pt x="39401" y="43869"/>
                </a:lnTo>
                <a:lnTo>
                  <a:pt x="25177" y="36680"/>
                </a:lnTo>
                <a:lnTo>
                  <a:pt x="18711" y="25821"/>
                </a:lnTo>
                <a:lnTo>
                  <a:pt x="18711" y="17968"/>
                </a:lnTo>
                <a:lnTo>
                  <a:pt x="26575" y="14208"/>
                </a:lnTo>
                <a:lnTo>
                  <a:pt x="39684" y="14208"/>
                </a:lnTo>
                <a:lnTo>
                  <a:pt x="50155" y="16659"/>
                </a:lnTo>
                <a:lnTo>
                  <a:pt x="54071" y="19088"/>
                </a:lnTo>
                <a:lnTo>
                  <a:pt x="55589" y="3738"/>
                </a:lnTo>
                <a:lnTo>
                  <a:pt x="48658" y="1675"/>
                </a:lnTo>
                <a:lnTo>
                  <a:pt x="419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00908" y="848962"/>
            <a:ext cx="212197" cy="10580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231047" y="870305"/>
            <a:ext cx="32733" cy="59300"/>
          </a:xfrm>
          <a:custGeom>
            <a:avLst/>
            <a:gdLst/>
            <a:ahLst/>
            <a:cxnLst/>
            <a:rect l="l" t="t" r="r" b="b"/>
            <a:pathLst>
              <a:path w="53975" h="97790">
                <a:moveTo>
                  <a:pt x="46982" y="0"/>
                </a:moveTo>
                <a:lnTo>
                  <a:pt x="41747" y="0"/>
                </a:lnTo>
                <a:lnTo>
                  <a:pt x="34249" y="1265"/>
                </a:lnTo>
                <a:lnTo>
                  <a:pt x="27262" y="4794"/>
                </a:lnTo>
                <a:lnTo>
                  <a:pt x="21290" y="10182"/>
                </a:lnTo>
                <a:lnTo>
                  <a:pt x="16837" y="17025"/>
                </a:lnTo>
                <a:lnTo>
                  <a:pt x="16470" y="17025"/>
                </a:lnTo>
                <a:lnTo>
                  <a:pt x="16470" y="2251"/>
                </a:lnTo>
                <a:lnTo>
                  <a:pt x="0" y="2251"/>
                </a:lnTo>
                <a:lnTo>
                  <a:pt x="0" y="97724"/>
                </a:lnTo>
                <a:lnTo>
                  <a:pt x="17591" y="97724"/>
                </a:lnTo>
                <a:lnTo>
                  <a:pt x="17591" y="54291"/>
                </a:lnTo>
                <a:lnTo>
                  <a:pt x="19446" y="38099"/>
                </a:lnTo>
                <a:lnTo>
                  <a:pt x="24708" y="25836"/>
                </a:lnTo>
                <a:lnTo>
                  <a:pt x="32919" y="18065"/>
                </a:lnTo>
                <a:lnTo>
                  <a:pt x="43621" y="15350"/>
                </a:lnTo>
                <a:lnTo>
                  <a:pt x="46605" y="15350"/>
                </a:lnTo>
                <a:lnTo>
                  <a:pt x="50155" y="15737"/>
                </a:lnTo>
                <a:lnTo>
                  <a:pt x="53349" y="17025"/>
                </a:lnTo>
                <a:lnTo>
                  <a:pt x="53349" y="1319"/>
                </a:lnTo>
                <a:lnTo>
                  <a:pt x="46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275212" y="871670"/>
            <a:ext cx="51200" cy="5925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04307" y="1024722"/>
            <a:ext cx="50520" cy="7922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7099" y="1046049"/>
            <a:ext cx="51200" cy="5926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136468" y="1018804"/>
            <a:ext cx="55067" cy="8651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2207199" y="1018815"/>
            <a:ext cx="43130" cy="85484"/>
          </a:xfrm>
          <a:custGeom>
            <a:avLst/>
            <a:gdLst/>
            <a:ahLst/>
            <a:cxnLst/>
            <a:rect l="l" t="t" r="r" b="b"/>
            <a:pathLst>
              <a:path w="71120" h="140969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71120" h="140969">
                <a:moveTo>
                  <a:pt x="69646" y="44932"/>
                </a:moveTo>
                <a:lnTo>
                  <a:pt x="52057" y="44932"/>
                </a:lnTo>
                <a:lnTo>
                  <a:pt x="52057" y="140398"/>
                </a:lnTo>
                <a:lnTo>
                  <a:pt x="69646" y="140398"/>
                </a:lnTo>
                <a:lnTo>
                  <a:pt x="69646" y="44932"/>
                </a:lnTo>
                <a:close/>
              </a:path>
              <a:path w="71120" h="140969">
                <a:moveTo>
                  <a:pt x="70764" y="3733"/>
                </a:moveTo>
                <a:lnTo>
                  <a:pt x="50914" y="3733"/>
                </a:lnTo>
                <a:lnTo>
                  <a:pt x="50914" y="23596"/>
                </a:lnTo>
                <a:lnTo>
                  <a:pt x="70764" y="23596"/>
                </a:lnTo>
                <a:lnTo>
                  <a:pt x="70764" y="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264199" y="1044690"/>
            <a:ext cx="42906" cy="60619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2352525" y="1024714"/>
            <a:ext cx="60844" cy="79323"/>
          </a:xfrm>
          <a:custGeom>
            <a:avLst/>
            <a:gdLst/>
            <a:ahLst/>
            <a:cxnLst/>
            <a:rect l="l" t="t" r="r" b="b"/>
            <a:pathLst>
              <a:path w="100329" h="130810">
                <a:moveTo>
                  <a:pt x="99987" y="0"/>
                </a:moveTo>
                <a:lnTo>
                  <a:pt x="81241" y="0"/>
                </a:lnTo>
                <a:lnTo>
                  <a:pt x="81241" y="54610"/>
                </a:lnTo>
                <a:lnTo>
                  <a:pt x="18719" y="54610"/>
                </a:lnTo>
                <a:lnTo>
                  <a:pt x="18719" y="0"/>
                </a:lnTo>
                <a:lnTo>
                  <a:pt x="0" y="0"/>
                </a:lnTo>
                <a:lnTo>
                  <a:pt x="0" y="54610"/>
                </a:lnTo>
                <a:lnTo>
                  <a:pt x="0" y="71120"/>
                </a:lnTo>
                <a:lnTo>
                  <a:pt x="0" y="130810"/>
                </a:lnTo>
                <a:lnTo>
                  <a:pt x="18719" y="130810"/>
                </a:lnTo>
                <a:lnTo>
                  <a:pt x="18719" y="71120"/>
                </a:lnTo>
                <a:lnTo>
                  <a:pt x="81241" y="71120"/>
                </a:lnTo>
                <a:lnTo>
                  <a:pt x="81241" y="130810"/>
                </a:lnTo>
                <a:lnTo>
                  <a:pt x="99987" y="130810"/>
                </a:lnTo>
                <a:lnTo>
                  <a:pt x="99987" y="71120"/>
                </a:lnTo>
                <a:lnTo>
                  <a:pt x="99987" y="54610"/>
                </a:lnTo>
                <a:lnTo>
                  <a:pt x="99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429057" y="1044690"/>
            <a:ext cx="112509" cy="60628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2560520" y="1018815"/>
            <a:ext cx="62000" cy="86640"/>
          </a:xfrm>
          <a:custGeom>
            <a:avLst/>
            <a:gdLst/>
            <a:ahLst/>
            <a:cxnLst/>
            <a:rect l="l" t="t" r="r" b="b"/>
            <a:pathLst>
              <a:path w="102235" h="142875">
                <a:moveTo>
                  <a:pt x="17589" y="0"/>
                </a:moveTo>
                <a:lnTo>
                  <a:pt x="0" y="0"/>
                </a:lnTo>
                <a:lnTo>
                  <a:pt x="0" y="140398"/>
                </a:lnTo>
                <a:lnTo>
                  <a:pt x="17589" y="140398"/>
                </a:lnTo>
                <a:lnTo>
                  <a:pt x="17589" y="0"/>
                </a:lnTo>
                <a:close/>
              </a:path>
              <a:path w="102235" h="142875">
                <a:moveTo>
                  <a:pt x="102031" y="125056"/>
                </a:moveTo>
                <a:lnTo>
                  <a:pt x="99415" y="126733"/>
                </a:lnTo>
                <a:lnTo>
                  <a:pt x="95491" y="128409"/>
                </a:lnTo>
                <a:lnTo>
                  <a:pt x="82003" y="128409"/>
                </a:lnTo>
                <a:lnTo>
                  <a:pt x="75285" y="122440"/>
                </a:lnTo>
                <a:lnTo>
                  <a:pt x="75285" y="59156"/>
                </a:lnTo>
                <a:lnTo>
                  <a:pt x="100545" y="59156"/>
                </a:lnTo>
                <a:lnTo>
                  <a:pt x="100545" y="44945"/>
                </a:lnTo>
                <a:lnTo>
                  <a:pt x="75285" y="44945"/>
                </a:lnTo>
                <a:lnTo>
                  <a:pt x="75285" y="17221"/>
                </a:lnTo>
                <a:lnTo>
                  <a:pt x="57670" y="22847"/>
                </a:lnTo>
                <a:lnTo>
                  <a:pt x="57670" y="44945"/>
                </a:lnTo>
                <a:lnTo>
                  <a:pt x="36144" y="44945"/>
                </a:lnTo>
                <a:lnTo>
                  <a:pt x="36144" y="59156"/>
                </a:lnTo>
                <a:lnTo>
                  <a:pt x="57670" y="59156"/>
                </a:lnTo>
                <a:lnTo>
                  <a:pt x="57670" y="114960"/>
                </a:lnTo>
                <a:lnTo>
                  <a:pt x="59702" y="127330"/>
                </a:lnTo>
                <a:lnTo>
                  <a:pt x="65557" y="135953"/>
                </a:lnTo>
                <a:lnTo>
                  <a:pt x="74803" y="140995"/>
                </a:lnTo>
                <a:lnTo>
                  <a:pt x="87045" y="142646"/>
                </a:lnTo>
                <a:lnTo>
                  <a:pt x="92684" y="142646"/>
                </a:lnTo>
                <a:lnTo>
                  <a:pt x="102031" y="140030"/>
                </a:lnTo>
                <a:lnTo>
                  <a:pt x="102031" y="12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34898" y="1018812"/>
            <a:ext cx="51194" cy="8514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995115" y="1160955"/>
            <a:ext cx="167910" cy="80594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2182006" y="1155047"/>
            <a:ext cx="10783" cy="85484"/>
          </a:xfrm>
          <a:custGeom>
            <a:avLst/>
            <a:gdLst/>
            <a:ahLst/>
            <a:cxnLst/>
            <a:rect l="l" t="t" r="r" b="b"/>
            <a:pathLst>
              <a:path w="17779" h="140969">
                <a:moveTo>
                  <a:pt x="17591" y="0"/>
                </a:moveTo>
                <a:lnTo>
                  <a:pt x="0" y="0"/>
                </a:lnTo>
                <a:lnTo>
                  <a:pt x="0" y="140404"/>
                </a:lnTo>
                <a:lnTo>
                  <a:pt x="17591" y="140404"/>
                </a:lnTo>
                <a:lnTo>
                  <a:pt x="175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2208341" y="1180927"/>
            <a:ext cx="98210" cy="60627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476250" y="6381302"/>
            <a:ext cx="11239668" cy="0"/>
          </a:xfrm>
          <a:custGeom>
            <a:avLst/>
            <a:gdLst/>
            <a:ahLst/>
            <a:cxnLst/>
            <a:rect l="l" t="t" r="r" b="b"/>
            <a:pathLst>
              <a:path w="18533745">
                <a:moveTo>
                  <a:pt x="0" y="0"/>
                </a:moveTo>
                <a:lnTo>
                  <a:pt x="18533467" y="0"/>
                </a:lnTo>
              </a:path>
            </a:pathLst>
          </a:custGeom>
          <a:ln w="1047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4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170769" y="0"/>
            <a:ext cx="5021231" cy="68575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04CD6-E47F-4291-B2B0-AC988E9D232B}" type="datetime1">
              <a:rPr lang="en-US" smtClean="0"/>
              <a:t>8/31/2023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38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25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5BF74-0ECB-440F-BE51-1697FD982A0F}" type="datetime1">
              <a:rPr lang="en-US" smtClean="0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17500" y="6222563"/>
            <a:ext cx="11557369" cy="0"/>
          </a:xfrm>
          <a:custGeom>
            <a:avLst/>
            <a:gdLst/>
            <a:ahLst/>
            <a:cxnLst/>
            <a:rect l="l" t="t" r="r" b="b"/>
            <a:pathLst>
              <a:path w="19057620">
                <a:moveTo>
                  <a:pt x="0" y="0"/>
                </a:moveTo>
                <a:lnTo>
                  <a:pt x="19057011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44600" y="6296346"/>
            <a:ext cx="0" cy="120910"/>
          </a:xfrm>
          <a:custGeom>
            <a:avLst/>
            <a:gdLst/>
            <a:ahLst/>
            <a:cxnLst/>
            <a:rect l="l" t="t" r="r" b="b"/>
            <a:pathLst>
              <a:path h="199390">
                <a:moveTo>
                  <a:pt x="0" y="198946"/>
                </a:moveTo>
                <a:lnTo>
                  <a:pt x="0" y="0"/>
                </a:lnTo>
              </a:path>
            </a:pathLst>
          </a:custGeom>
          <a:ln w="20941">
            <a:solidFill>
              <a:srgbClr val="F438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12191999" cy="67305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6250" y="150062"/>
            <a:ext cx="660947" cy="37293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7894" y="191033"/>
            <a:ext cx="589365" cy="3090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548" y="1120131"/>
            <a:ext cx="3964902" cy="9307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548" y="2491411"/>
            <a:ext cx="6141441" cy="2414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rgbClr val="7F7F7F"/>
                </a:solidFill>
                <a:latin typeface="Ubuntu-Light"/>
                <a:cs typeface="Ubuntu-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89454-4F42-4B53-B870-BDA3A70A5440}" type="datetime1">
              <a:rPr lang="en-US" smtClean="0"/>
              <a:t>8/31/2023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00900" y="6300606"/>
            <a:ext cx="104744" cy="321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97" b="1" i="0">
                <a:solidFill>
                  <a:srgbClr val="315083"/>
                </a:solidFill>
                <a:latin typeface="Ubuntu"/>
                <a:cs typeface="Ubuntu"/>
              </a:defRPr>
            </a:lvl1pPr>
          </a:lstStyle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" y="0"/>
            <a:ext cx="12191144" cy="68575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4441" y="2434690"/>
            <a:ext cx="10363165" cy="1425104"/>
          </a:xfrm>
          <a:prstGeom prst="rect">
            <a:avLst/>
          </a:prstGeom>
        </p:spPr>
        <p:txBody>
          <a:bodyPr vert="horz" wrap="square" lIns="0" tIns="9242" rIns="0" bIns="0" rtlCol="0" anchor="t">
            <a:spAutoFit/>
          </a:bodyPr>
          <a:lstStyle/>
          <a:p>
            <a:pPr marL="7620">
              <a:spcBef>
                <a:spcPts val="120"/>
              </a:spcBef>
              <a:spcAft>
                <a:spcPts val="120"/>
              </a:spcAft>
            </a:pPr>
            <a:r>
              <a:rPr lang="en-GB" sz="3600">
                <a:solidFill>
                  <a:schemeClr val="bg1"/>
                </a:solidFill>
                <a:effectLst/>
                <a:latin typeface="Calibri"/>
                <a:ea typeface="Calibri" panose="020F0502020204030204" pitchFamily="34" charset="0"/>
                <a:cs typeface="Times New Roman"/>
              </a:rPr>
              <a:t>An update on PHW engagement with universities</a:t>
            </a:r>
            <a:br>
              <a:rPr lang="en-GB" sz="3600">
                <a:latin typeface="Calibri"/>
                <a:ea typeface="Calibri" panose="020F0502020204030204" pitchFamily="34" charset="0"/>
                <a:cs typeface="Times New Roman"/>
              </a:rPr>
            </a:br>
            <a:r>
              <a:rPr lang="en-GB" sz="3600">
                <a:solidFill>
                  <a:schemeClr val="bg1"/>
                </a:solidFill>
                <a:latin typeface="Calibri"/>
                <a:ea typeface="Calibri" panose="020F0502020204030204" pitchFamily="34" charset="0"/>
                <a:cs typeface="Times New Roman"/>
              </a:rPr>
              <a:t>  </a:t>
            </a:r>
            <a:br>
              <a:rPr lang="en-GB" sz="4850"/>
            </a:br>
            <a:r>
              <a:rPr lang="en-GB" sz="2000">
                <a:solidFill>
                  <a:srgbClr val="FFFFFF"/>
                </a:solidFill>
              </a:rPr>
              <a:t>KRIC, 13 September 2023</a:t>
            </a:r>
            <a:endParaRPr lang="en-US" sz="2000"/>
          </a:p>
        </p:txBody>
      </p:sp>
      <p:grpSp>
        <p:nvGrpSpPr>
          <p:cNvPr id="5" name="object 5"/>
          <p:cNvGrpSpPr/>
          <p:nvPr/>
        </p:nvGrpSpPr>
        <p:grpSpPr>
          <a:xfrm>
            <a:off x="476644" y="634960"/>
            <a:ext cx="11238880" cy="5749784"/>
            <a:chOff x="785316" y="1047096"/>
            <a:chExt cx="18533745" cy="9481820"/>
          </a:xfrm>
        </p:grpSpPr>
        <p:sp>
          <p:nvSpPr>
            <p:cNvPr id="6" name="object 6"/>
            <p:cNvSpPr/>
            <p:nvPr/>
          </p:nvSpPr>
          <p:spPr>
            <a:xfrm>
              <a:off x="1245565" y="1164684"/>
              <a:ext cx="833119" cy="833119"/>
            </a:xfrm>
            <a:custGeom>
              <a:avLst/>
              <a:gdLst/>
              <a:ahLst/>
              <a:cxnLst/>
              <a:rect l="l" t="t" r="r" b="b"/>
              <a:pathLst>
                <a:path w="833119" h="833119">
                  <a:moveTo>
                    <a:pt x="302158" y="832662"/>
                  </a:moveTo>
                  <a:lnTo>
                    <a:pt x="298348" y="818870"/>
                  </a:lnTo>
                  <a:lnTo>
                    <a:pt x="295554" y="804684"/>
                  </a:lnTo>
                  <a:lnTo>
                    <a:pt x="293852" y="790143"/>
                  </a:lnTo>
                  <a:lnTo>
                    <a:pt x="293268" y="775284"/>
                  </a:lnTo>
                  <a:lnTo>
                    <a:pt x="293268" y="767295"/>
                  </a:lnTo>
                  <a:lnTo>
                    <a:pt x="293725" y="759434"/>
                  </a:lnTo>
                  <a:lnTo>
                    <a:pt x="294690" y="751674"/>
                  </a:lnTo>
                  <a:lnTo>
                    <a:pt x="246976" y="730224"/>
                  </a:lnTo>
                  <a:lnTo>
                    <a:pt x="203263" y="702246"/>
                  </a:lnTo>
                  <a:lnTo>
                    <a:pt x="164198" y="668388"/>
                  </a:lnTo>
                  <a:lnTo>
                    <a:pt x="130403" y="629259"/>
                  </a:lnTo>
                  <a:lnTo>
                    <a:pt x="102476" y="585508"/>
                  </a:lnTo>
                  <a:lnTo>
                    <a:pt x="81064" y="537756"/>
                  </a:lnTo>
                  <a:lnTo>
                    <a:pt x="73647" y="538632"/>
                  </a:lnTo>
                  <a:lnTo>
                    <a:pt x="66065" y="538848"/>
                  </a:lnTo>
                  <a:lnTo>
                    <a:pt x="58432" y="538848"/>
                  </a:lnTo>
                  <a:lnTo>
                    <a:pt x="43281" y="538264"/>
                  </a:lnTo>
                  <a:lnTo>
                    <a:pt x="28460" y="536536"/>
                  </a:lnTo>
                  <a:lnTo>
                    <a:pt x="14008" y="533666"/>
                  </a:lnTo>
                  <a:lnTo>
                    <a:pt x="0" y="529717"/>
                  </a:lnTo>
                  <a:lnTo>
                    <a:pt x="16027" y="577469"/>
                  </a:lnTo>
                  <a:lnTo>
                    <a:pt x="37299" y="622566"/>
                  </a:lnTo>
                  <a:lnTo>
                    <a:pt x="63436" y="664629"/>
                  </a:lnTo>
                  <a:lnTo>
                    <a:pt x="94094" y="703275"/>
                  </a:lnTo>
                  <a:lnTo>
                    <a:pt x="128879" y="738162"/>
                  </a:lnTo>
                  <a:lnTo>
                    <a:pt x="167449" y="768908"/>
                  </a:lnTo>
                  <a:lnTo>
                    <a:pt x="209423" y="795159"/>
                  </a:lnTo>
                  <a:lnTo>
                    <a:pt x="254457" y="816533"/>
                  </a:lnTo>
                  <a:lnTo>
                    <a:pt x="302158" y="832662"/>
                  </a:lnTo>
                  <a:close/>
                </a:path>
                <a:path w="833119" h="833119">
                  <a:moveTo>
                    <a:pt x="303149" y="0"/>
                  </a:moveTo>
                  <a:lnTo>
                    <a:pt x="255384" y="16027"/>
                  </a:lnTo>
                  <a:lnTo>
                    <a:pt x="210286" y="37299"/>
                  </a:lnTo>
                  <a:lnTo>
                    <a:pt x="168236" y="63436"/>
                  </a:lnTo>
                  <a:lnTo>
                    <a:pt x="129578" y="94081"/>
                  </a:lnTo>
                  <a:lnTo>
                    <a:pt x="94691" y="128866"/>
                  </a:lnTo>
                  <a:lnTo>
                    <a:pt x="63944" y="167436"/>
                  </a:lnTo>
                  <a:lnTo>
                    <a:pt x="37706" y="209423"/>
                  </a:lnTo>
                  <a:lnTo>
                    <a:pt x="16332" y="254444"/>
                  </a:lnTo>
                  <a:lnTo>
                    <a:pt x="190" y="302145"/>
                  </a:lnTo>
                  <a:lnTo>
                    <a:pt x="13982" y="298335"/>
                  </a:lnTo>
                  <a:lnTo>
                    <a:pt x="28168" y="295541"/>
                  </a:lnTo>
                  <a:lnTo>
                    <a:pt x="42710" y="293827"/>
                  </a:lnTo>
                  <a:lnTo>
                    <a:pt x="57569" y="293255"/>
                  </a:lnTo>
                  <a:lnTo>
                    <a:pt x="65582" y="293255"/>
                  </a:lnTo>
                  <a:lnTo>
                    <a:pt x="73431" y="293712"/>
                  </a:lnTo>
                  <a:lnTo>
                    <a:pt x="81191" y="294678"/>
                  </a:lnTo>
                  <a:lnTo>
                    <a:pt x="102654" y="246951"/>
                  </a:lnTo>
                  <a:lnTo>
                    <a:pt x="130619" y="203250"/>
                  </a:lnTo>
                  <a:lnTo>
                    <a:pt x="164477" y="164198"/>
                  </a:lnTo>
                  <a:lnTo>
                    <a:pt x="203606" y="130390"/>
                  </a:lnTo>
                  <a:lnTo>
                    <a:pt x="247345" y="102476"/>
                  </a:lnTo>
                  <a:lnTo>
                    <a:pt x="295109" y="81064"/>
                  </a:lnTo>
                  <a:lnTo>
                    <a:pt x="294208" y="73647"/>
                  </a:lnTo>
                  <a:lnTo>
                    <a:pt x="293979" y="66078"/>
                  </a:lnTo>
                  <a:lnTo>
                    <a:pt x="293979" y="58407"/>
                  </a:lnTo>
                  <a:lnTo>
                    <a:pt x="294576" y="43268"/>
                  </a:lnTo>
                  <a:lnTo>
                    <a:pt x="296316" y="28448"/>
                  </a:lnTo>
                  <a:lnTo>
                    <a:pt x="299186" y="14008"/>
                  </a:lnTo>
                  <a:lnTo>
                    <a:pt x="303149" y="0"/>
                  </a:lnTo>
                  <a:close/>
                </a:path>
                <a:path w="833119" h="833119">
                  <a:moveTo>
                    <a:pt x="832675" y="530682"/>
                  </a:moveTo>
                  <a:lnTo>
                    <a:pt x="818896" y="534504"/>
                  </a:lnTo>
                  <a:lnTo>
                    <a:pt x="804710" y="537298"/>
                  </a:lnTo>
                  <a:lnTo>
                    <a:pt x="790155" y="539000"/>
                  </a:lnTo>
                  <a:lnTo>
                    <a:pt x="775296" y="539572"/>
                  </a:lnTo>
                  <a:lnTo>
                    <a:pt x="767295" y="539572"/>
                  </a:lnTo>
                  <a:lnTo>
                    <a:pt x="759421" y="539140"/>
                  </a:lnTo>
                  <a:lnTo>
                    <a:pt x="751687" y="538149"/>
                  </a:lnTo>
                  <a:lnTo>
                    <a:pt x="730211" y="585876"/>
                  </a:lnTo>
                  <a:lnTo>
                    <a:pt x="702246" y="629589"/>
                  </a:lnTo>
                  <a:lnTo>
                    <a:pt x="668388" y="668655"/>
                  </a:lnTo>
                  <a:lnTo>
                    <a:pt x="629272" y="702462"/>
                  </a:lnTo>
                  <a:lnTo>
                    <a:pt x="585520" y="730377"/>
                  </a:lnTo>
                  <a:lnTo>
                    <a:pt x="537781" y="751789"/>
                  </a:lnTo>
                  <a:lnTo>
                    <a:pt x="538657" y="759206"/>
                  </a:lnTo>
                  <a:lnTo>
                    <a:pt x="536536" y="804405"/>
                  </a:lnTo>
                  <a:lnTo>
                    <a:pt x="529742" y="832853"/>
                  </a:lnTo>
                  <a:lnTo>
                    <a:pt x="577494" y="816825"/>
                  </a:lnTo>
                  <a:lnTo>
                    <a:pt x="622579" y="795566"/>
                  </a:lnTo>
                  <a:lnTo>
                    <a:pt x="664641" y="769416"/>
                  </a:lnTo>
                  <a:lnTo>
                    <a:pt x="703287" y="738771"/>
                  </a:lnTo>
                  <a:lnTo>
                    <a:pt x="738174" y="703973"/>
                  </a:lnTo>
                  <a:lnTo>
                    <a:pt x="768921" y="665403"/>
                  </a:lnTo>
                  <a:lnTo>
                    <a:pt x="795159" y="623430"/>
                  </a:lnTo>
                  <a:lnTo>
                    <a:pt x="816533" y="578396"/>
                  </a:lnTo>
                  <a:lnTo>
                    <a:pt x="832675" y="530682"/>
                  </a:lnTo>
                  <a:close/>
                </a:path>
                <a:path w="833119" h="833119">
                  <a:moveTo>
                    <a:pt x="832878" y="303110"/>
                  </a:moveTo>
                  <a:lnTo>
                    <a:pt x="816838" y="255358"/>
                  </a:lnTo>
                  <a:lnTo>
                    <a:pt x="795566" y="210273"/>
                  </a:lnTo>
                  <a:lnTo>
                    <a:pt x="769429" y="168211"/>
                  </a:lnTo>
                  <a:lnTo>
                    <a:pt x="738771" y="129565"/>
                  </a:lnTo>
                  <a:lnTo>
                    <a:pt x="703973" y="94691"/>
                  </a:lnTo>
                  <a:lnTo>
                    <a:pt x="665403" y="63944"/>
                  </a:lnTo>
                  <a:lnTo>
                    <a:pt x="623430" y="37706"/>
                  </a:lnTo>
                  <a:lnTo>
                    <a:pt x="578408" y="16332"/>
                  </a:lnTo>
                  <a:lnTo>
                    <a:pt x="530694" y="190"/>
                  </a:lnTo>
                  <a:lnTo>
                    <a:pt x="534517" y="13970"/>
                  </a:lnTo>
                  <a:lnTo>
                    <a:pt x="537311" y="28155"/>
                  </a:lnTo>
                  <a:lnTo>
                    <a:pt x="539026" y="42710"/>
                  </a:lnTo>
                  <a:lnTo>
                    <a:pt x="539597" y="57556"/>
                  </a:lnTo>
                  <a:lnTo>
                    <a:pt x="539597" y="65557"/>
                  </a:lnTo>
                  <a:lnTo>
                    <a:pt x="539140" y="73418"/>
                  </a:lnTo>
                  <a:lnTo>
                    <a:pt x="538187" y="81178"/>
                  </a:lnTo>
                  <a:lnTo>
                    <a:pt x="585901" y="102641"/>
                  </a:lnTo>
                  <a:lnTo>
                    <a:pt x="629602" y="130606"/>
                  </a:lnTo>
                  <a:lnTo>
                    <a:pt x="668667" y="164465"/>
                  </a:lnTo>
                  <a:lnTo>
                    <a:pt x="702462" y="203581"/>
                  </a:lnTo>
                  <a:lnTo>
                    <a:pt x="730377" y="247319"/>
                  </a:lnTo>
                  <a:lnTo>
                    <a:pt x="751789" y="295071"/>
                  </a:lnTo>
                  <a:lnTo>
                    <a:pt x="759206" y="294182"/>
                  </a:lnTo>
                  <a:lnTo>
                    <a:pt x="774446" y="293979"/>
                  </a:lnTo>
                  <a:lnTo>
                    <a:pt x="789584" y="294576"/>
                  </a:lnTo>
                  <a:lnTo>
                    <a:pt x="804405" y="296316"/>
                  </a:lnTo>
                  <a:lnTo>
                    <a:pt x="818845" y="299173"/>
                  </a:lnTo>
                  <a:lnTo>
                    <a:pt x="832878" y="3031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05486" y="1164438"/>
              <a:ext cx="715271" cy="88518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127988" y="1047108"/>
              <a:ext cx="2197100" cy="1068070"/>
            </a:xfrm>
            <a:custGeom>
              <a:avLst/>
              <a:gdLst/>
              <a:ahLst/>
              <a:cxnLst/>
              <a:rect l="l" t="t" r="r" b="b"/>
              <a:pathLst>
                <a:path w="2197100" h="1068070">
                  <a:moveTo>
                    <a:pt x="388213" y="419315"/>
                  </a:moveTo>
                  <a:lnTo>
                    <a:pt x="355752" y="438188"/>
                  </a:lnTo>
                  <a:lnTo>
                    <a:pt x="335140" y="452475"/>
                  </a:lnTo>
                  <a:lnTo>
                    <a:pt x="317538" y="469328"/>
                  </a:lnTo>
                  <a:lnTo>
                    <a:pt x="294132" y="495947"/>
                  </a:lnTo>
                  <a:lnTo>
                    <a:pt x="263321" y="526796"/>
                  </a:lnTo>
                  <a:lnTo>
                    <a:pt x="226364" y="552526"/>
                  </a:lnTo>
                  <a:lnTo>
                    <a:pt x="185635" y="566661"/>
                  </a:lnTo>
                  <a:lnTo>
                    <a:pt x="143484" y="562673"/>
                  </a:lnTo>
                  <a:lnTo>
                    <a:pt x="102273" y="534085"/>
                  </a:lnTo>
                  <a:lnTo>
                    <a:pt x="136931" y="508139"/>
                  </a:lnTo>
                  <a:lnTo>
                    <a:pt x="172516" y="500468"/>
                  </a:lnTo>
                  <a:lnTo>
                    <a:pt x="207619" y="507136"/>
                  </a:lnTo>
                  <a:lnTo>
                    <a:pt x="240830" y="524243"/>
                  </a:lnTo>
                  <a:lnTo>
                    <a:pt x="247230" y="521843"/>
                  </a:lnTo>
                  <a:lnTo>
                    <a:pt x="253796" y="517105"/>
                  </a:lnTo>
                  <a:lnTo>
                    <a:pt x="264464" y="506463"/>
                  </a:lnTo>
                  <a:lnTo>
                    <a:pt x="287883" y="481380"/>
                  </a:lnTo>
                  <a:lnTo>
                    <a:pt x="292277" y="477443"/>
                  </a:lnTo>
                  <a:lnTo>
                    <a:pt x="295770" y="472897"/>
                  </a:lnTo>
                  <a:lnTo>
                    <a:pt x="257644" y="448729"/>
                  </a:lnTo>
                  <a:lnTo>
                    <a:pt x="219862" y="433298"/>
                  </a:lnTo>
                  <a:lnTo>
                    <a:pt x="182435" y="426783"/>
                  </a:lnTo>
                  <a:lnTo>
                    <a:pt x="145351" y="429361"/>
                  </a:lnTo>
                  <a:lnTo>
                    <a:pt x="108572" y="441198"/>
                  </a:lnTo>
                  <a:lnTo>
                    <a:pt x="72097" y="462483"/>
                  </a:lnTo>
                  <a:lnTo>
                    <a:pt x="35915" y="493382"/>
                  </a:lnTo>
                  <a:lnTo>
                    <a:pt x="0" y="534085"/>
                  </a:lnTo>
                  <a:lnTo>
                    <a:pt x="38481" y="577240"/>
                  </a:lnTo>
                  <a:lnTo>
                    <a:pt x="77152" y="609130"/>
                  </a:lnTo>
                  <a:lnTo>
                    <a:pt x="115912" y="630174"/>
                  </a:lnTo>
                  <a:lnTo>
                    <a:pt x="154686" y="640778"/>
                  </a:lnTo>
                  <a:lnTo>
                    <a:pt x="193408" y="641375"/>
                  </a:lnTo>
                  <a:lnTo>
                    <a:pt x="231965" y="632383"/>
                  </a:lnTo>
                  <a:lnTo>
                    <a:pt x="270294" y="614210"/>
                  </a:lnTo>
                  <a:lnTo>
                    <a:pt x="308305" y="587298"/>
                  </a:lnTo>
                  <a:lnTo>
                    <a:pt x="340321" y="556082"/>
                  </a:lnTo>
                  <a:lnTo>
                    <a:pt x="361581" y="534085"/>
                  </a:lnTo>
                  <a:lnTo>
                    <a:pt x="361505" y="506666"/>
                  </a:lnTo>
                  <a:lnTo>
                    <a:pt x="364261" y="485584"/>
                  </a:lnTo>
                  <a:lnTo>
                    <a:pt x="372325" y="460044"/>
                  </a:lnTo>
                  <a:lnTo>
                    <a:pt x="388213" y="419315"/>
                  </a:lnTo>
                  <a:close/>
                </a:path>
                <a:path w="2197100" h="1068070">
                  <a:moveTo>
                    <a:pt x="521716" y="370547"/>
                  </a:moveTo>
                  <a:lnTo>
                    <a:pt x="469442" y="318236"/>
                  </a:lnTo>
                  <a:lnTo>
                    <a:pt x="462508" y="325094"/>
                  </a:lnTo>
                  <a:lnTo>
                    <a:pt x="445770" y="344068"/>
                  </a:lnTo>
                  <a:lnTo>
                    <a:pt x="407225" y="408736"/>
                  </a:lnTo>
                  <a:lnTo>
                    <a:pt x="393941" y="445998"/>
                  </a:lnTo>
                  <a:lnTo>
                    <a:pt x="383806" y="485749"/>
                  </a:lnTo>
                  <a:lnTo>
                    <a:pt x="377101" y="533539"/>
                  </a:lnTo>
                  <a:lnTo>
                    <a:pt x="384238" y="539242"/>
                  </a:lnTo>
                  <a:lnTo>
                    <a:pt x="402132" y="552323"/>
                  </a:lnTo>
                  <a:lnTo>
                    <a:pt x="425488" y="566699"/>
                  </a:lnTo>
                  <a:lnTo>
                    <a:pt x="448983" y="576287"/>
                  </a:lnTo>
                  <a:lnTo>
                    <a:pt x="449529" y="567143"/>
                  </a:lnTo>
                  <a:lnTo>
                    <a:pt x="452005" y="542925"/>
                  </a:lnTo>
                  <a:lnTo>
                    <a:pt x="467956" y="468541"/>
                  </a:lnTo>
                  <a:lnTo>
                    <a:pt x="489127" y="410298"/>
                  </a:lnTo>
                  <a:lnTo>
                    <a:pt x="501472" y="392709"/>
                  </a:lnTo>
                  <a:lnTo>
                    <a:pt x="521716" y="370547"/>
                  </a:lnTo>
                  <a:close/>
                </a:path>
                <a:path w="2197100" h="1068070">
                  <a:moveTo>
                    <a:pt x="576287" y="619023"/>
                  </a:moveTo>
                  <a:lnTo>
                    <a:pt x="508444" y="610285"/>
                  </a:lnTo>
                  <a:lnTo>
                    <a:pt x="468541" y="600049"/>
                  </a:lnTo>
                  <a:lnTo>
                    <a:pt x="410311" y="578866"/>
                  </a:lnTo>
                  <a:lnTo>
                    <a:pt x="370560" y="546303"/>
                  </a:lnTo>
                  <a:lnTo>
                    <a:pt x="318236" y="598563"/>
                  </a:lnTo>
                  <a:lnTo>
                    <a:pt x="372757" y="642683"/>
                  </a:lnTo>
                  <a:lnTo>
                    <a:pt x="408762" y="660768"/>
                  </a:lnTo>
                  <a:lnTo>
                    <a:pt x="446011" y="674052"/>
                  </a:lnTo>
                  <a:lnTo>
                    <a:pt x="485762" y="684187"/>
                  </a:lnTo>
                  <a:lnTo>
                    <a:pt x="533552" y="690918"/>
                  </a:lnTo>
                  <a:lnTo>
                    <a:pt x="539254" y="683768"/>
                  </a:lnTo>
                  <a:lnTo>
                    <a:pt x="552335" y="665861"/>
                  </a:lnTo>
                  <a:lnTo>
                    <a:pt x="566712" y="642518"/>
                  </a:lnTo>
                  <a:lnTo>
                    <a:pt x="576287" y="619023"/>
                  </a:lnTo>
                  <a:close/>
                </a:path>
                <a:path w="2197100" h="1068070">
                  <a:moveTo>
                    <a:pt x="641375" y="874598"/>
                  </a:moveTo>
                  <a:lnTo>
                    <a:pt x="632383" y="836041"/>
                  </a:lnTo>
                  <a:lnTo>
                    <a:pt x="614222" y="797712"/>
                  </a:lnTo>
                  <a:lnTo>
                    <a:pt x="587311" y="759714"/>
                  </a:lnTo>
                  <a:lnTo>
                    <a:pt x="556094" y="727684"/>
                  </a:lnTo>
                  <a:lnTo>
                    <a:pt x="534085" y="706424"/>
                  </a:lnTo>
                  <a:lnTo>
                    <a:pt x="506679" y="706501"/>
                  </a:lnTo>
                  <a:lnTo>
                    <a:pt x="485584" y="703745"/>
                  </a:lnTo>
                  <a:lnTo>
                    <a:pt x="460057" y="695680"/>
                  </a:lnTo>
                  <a:lnTo>
                    <a:pt x="419315" y="679805"/>
                  </a:lnTo>
                  <a:lnTo>
                    <a:pt x="438200" y="712254"/>
                  </a:lnTo>
                  <a:lnTo>
                    <a:pt x="452475" y="732866"/>
                  </a:lnTo>
                  <a:lnTo>
                    <a:pt x="469328" y="750468"/>
                  </a:lnTo>
                  <a:lnTo>
                    <a:pt x="495947" y="773874"/>
                  </a:lnTo>
                  <a:lnTo>
                    <a:pt x="526808" y="804697"/>
                  </a:lnTo>
                  <a:lnTo>
                    <a:pt x="552551" y="841641"/>
                  </a:lnTo>
                  <a:lnTo>
                    <a:pt x="566674" y="882383"/>
                  </a:lnTo>
                  <a:lnTo>
                    <a:pt x="562686" y="924534"/>
                  </a:lnTo>
                  <a:lnTo>
                    <a:pt x="534085" y="965746"/>
                  </a:lnTo>
                  <a:lnTo>
                    <a:pt x="508152" y="931087"/>
                  </a:lnTo>
                  <a:lnTo>
                    <a:pt x="500468" y="895502"/>
                  </a:lnTo>
                  <a:lnTo>
                    <a:pt x="507149" y="860399"/>
                  </a:lnTo>
                  <a:lnTo>
                    <a:pt x="524256" y="827189"/>
                  </a:lnTo>
                  <a:lnTo>
                    <a:pt x="521868" y="820775"/>
                  </a:lnTo>
                  <a:lnTo>
                    <a:pt x="517118" y="814222"/>
                  </a:lnTo>
                  <a:lnTo>
                    <a:pt x="506488" y="803541"/>
                  </a:lnTo>
                  <a:lnTo>
                    <a:pt x="481406" y="780135"/>
                  </a:lnTo>
                  <a:lnTo>
                    <a:pt x="477456" y="775728"/>
                  </a:lnTo>
                  <a:lnTo>
                    <a:pt x="472897" y="772236"/>
                  </a:lnTo>
                  <a:lnTo>
                    <a:pt x="448729" y="810361"/>
                  </a:lnTo>
                  <a:lnTo>
                    <a:pt x="433311" y="848131"/>
                  </a:lnTo>
                  <a:lnTo>
                    <a:pt x="426796" y="885558"/>
                  </a:lnTo>
                  <a:lnTo>
                    <a:pt x="429361" y="922655"/>
                  </a:lnTo>
                  <a:lnTo>
                    <a:pt x="441210" y="959434"/>
                  </a:lnTo>
                  <a:lnTo>
                    <a:pt x="462483" y="995921"/>
                  </a:lnTo>
                  <a:lnTo>
                    <a:pt x="493382" y="1032103"/>
                  </a:lnTo>
                  <a:lnTo>
                    <a:pt x="534085" y="1068019"/>
                  </a:lnTo>
                  <a:lnTo>
                    <a:pt x="577240" y="1029525"/>
                  </a:lnTo>
                  <a:lnTo>
                    <a:pt x="609130" y="990866"/>
                  </a:lnTo>
                  <a:lnTo>
                    <a:pt x="630174" y="952093"/>
                  </a:lnTo>
                  <a:lnTo>
                    <a:pt x="640778" y="913320"/>
                  </a:lnTo>
                  <a:lnTo>
                    <a:pt x="641375" y="874598"/>
                  </a:lnTo>
                  <a:close/>
                </a:path>
                <a:path w="2197100" h="1068070">
                  <a:moveTo>
                    <a:pt x="648690" y="388188"/>
                  </a:moveTo>
                  <a:lnTo>
                    <a:pt x="629818" y="355739"/>
                  </a:lnTo>
                  <a:lnTo>
                    <a:pt x="615543" y="335127"/>
                  </a:lnTo>
                  <a:lnTo>
                    <a:pt x="598690" y="317512"/>
                  </a:lnTo>
                  <a:lnTo>
                    <a:pt x="572071" y="294106"/>
                  </a:lnTo>
                  <a:lnTo>
                    <a:pt x="541210" y="263296"/>
                  </a:lnTo>
                  <a:lnTo>
                    <a:pt x="515467" y="226352"/>
                  </a:lnTo>
                  <a:lnTo>
                    <a:pt x="501345" y="185623"/>
                  </a:lnTo>
                  <a:lnTo>
                    <a:pt x="505333" y="143471"/>
                  </a:lnTo>
                  <a:lnTo>
                    <a:pt x="533946" y="102260"/>
                  </a:lnTo>
                  <a:lnTo>
                    <a:pt x="559866" y="136918"/>
                  </a:lnTo>
                  <a:lnTo>
                    <a:pt x="567537" y="172504"/>
                  </a:lnTo>
                  <a:lnTo>
                    <a:pt x="560870" y="207606"/>
                  </a:lnTo>
                  <a:lnTo>
                    <a:pt x="543763" y="240792"/>
                  </a:lnTo>
                  <a:lnTo>
                    <a:pt x="546163" y="247218"/>
                  </a:lnTo>
                  <a:lnTo>
                    <a:pt x="550900" y="253784"/>
                  </a:lnTo>
                  <a:lnTo>
                    <a:pt x="561530" y="264464"/>
                  </a:lnTo>
                  <a:lnTo>
                    <a:pt x="586625" y="287883"/>
                  </a:lnTo>
                  <a:lnTo>
                    <a:pt x="590550" y="292252"/>
                  </a:lnTo>
                  <a:lnTo>
                    <a:pt x="595109" y="295770"/>
                  </a:lnTo>
                  <a:lnTo>
                    <a:pt x="619277" y="257632"/>
                  </a:lnTo>
                  <a:lnTo>
                    <a:pt x="634707" y="219862"/>
                  </a:lnTo>
                  <a:lnTo>
                    <a:pt x="641223" y="182435"/>
                  </a:lnTo>
                  <a:lnTo>
                    <a:pt x="638657" y="145338"/>
                  </a:lnTo>
                  <a:lnTo>
                    <a:pt x="626821" y="108559"/>
                  </a:lnTo>
                  <a:lnTo>
                    <a:pt x="605536" y="72085"/>
                  </a:lnTo>
                  <a:lnTo>
                    <a:pt x="574636" y="35902"/>
                  </a:lnTo>
                  <a:lnTo>
                    <a:pt x="533946" y="0"/>
                  </a:lnTo>
                  <a:lnTo>
                    <a:pt x="490778" y="38481"/>
                  </a:lnTo>
                  <a:lnTo>
                    <a:pt x="458876" y="77139"/>
                  </a:lnTo>
                  <a:lnTo>
                    <a:pt x="437845" y="115912"/>
                  </a:lnTo>
                  <a:lnTo>
                    <a:pt x="427228" y="154686"/>
                  </a:lnTo>
                  <a:lnTo>
                    <a:pt x="426631" y="193408"/>
                  </a:lnTo>
                  <a:lnTo>
                    <a:pt x="435622" y="231965"/>
                  </a:lnTo>
                  <a:lnTo>
                    <a:pt x="453783" y="270294"/>
                  </a:lnTo>
                  <a:lnTo>
                    <a:pt x="480695" y="308305"/>
                  </a:lnTo>
                  <a:lnTo>
                    <a:pt x="511924" y="340321"/>
                  </a:lnTo>
                  <a:lnTo>
                    <a:pt x="533946" y="361569"/>
                  </a:lnTo>
                  <a:lnTo>
                    <a:pt x="561340" y="361505"/>
                  </a:lnTo>
                  <a:lnTo>
                    <a:pt x="582422" y="364248"/>
                  </a:lnTo>
                  <a:lnTo>
                    <a:pt x="607961" y="372313"/>
                  </a:lnTo>
                  <a:lnTo>
                    <a:pt x="648690" y="388188"/>
                  </a:lnTo>
                  <a:close/>
                </a:path>
                <a:path w="2197100" h="1068070">
                  <a:moveTo>
                    <a:pt x="690918" y="534454"/>
                  </a:moveTo>
                  <a:lnTo>
                    <a:pt x="683768" y="528739"/>
                  </a:lnTo>
                  <a:lnTo>
                    <a:pt x="665873" y="515658"/>
                  </a:lnTo>
                  <a:lnTo>
                    <a:pt x="642531" y="501294"/>
                  </a:lnTo>
                  <a:lnTo>
                    <a:pt x="619036" y="491705"/>
                  </a:lnTo>
                  <a:lnTo>
                    <a:pt x="618490" y="500849"/>
                  </a:lnTo>
                  <a:lnTo>
                    <a:pt x="616013" y="525068"/>
                  </a:lnTo>
                  <a:lnTo>
                    <a:pt x="600075" y="599465"/>
                  </a:lnTo>
                  <a:lnTo>
                    <a:pt x="578878" y="657682"/>
                  </a:lnTo>
                  <a:lnTo>
                    <a:pt x="546303" y="697445"/>
                  </a:lnTo>
                  <a:lnTo>
                    <a:pt x="598563" y="749769"/>
                  </a:lnTo>
                  <a:lnTo>
                    <a:pt x="642708" y="695248"/>
                  </a:lnTo>
                  <a:lnTo>
                    <a:pt x="660793" y="659257"/>
                  </a:lnTo>
                  <a:lnTo>
                    <a:pt x="674065" y="621995"/>
                  </a:lnTo>
                  <a:lnTo>
                    <a:pt x="684199" y="582244"/>
                  </a:lnTo>
                  <a:lnTo>
                    <a:pt x="690918" y="534454"/>
                  </a:lnTo>
                  <a:close/>
                </a:path>
                <a:path w="2197100" h="1068070">
                  <a:moveTo>
                    <a:pt x="749769" y="469430"/>
                  </a:moveTo>
                  <a:lnTo>
                    <a:pt x="695261" y="425310"/>
                  </a:lnTo>
                  <a:lnTo>
                    <a:pt x="659282" y="407225"/>
                  </a:lnTo>
                  <a:lnTo>
                    <a:pt x="622020" y="393941"/>
                  </a:lnTo>
                  <a:lnTo>
                    <a:pt x="582256" y="383806"/>
                  </a:lnTo>
                  <a:lnTo>
                    <a:pt x="534479" y="377088"/>
                  </a:lnTo>
                  <a:lnTo>
                    <a:pt x="528764" y="384238"/>
                  </a:lnTo>
                  <a:lnTo>
                    <a:pt x="515670" y="402132"/>
                  </a:lnTo>
                  <a:lnTo>
                    <a:pt x="501307" y="425488"/>
                  </a:lnTo>
                  <a:lnTo>
                    <a:pt x="491718" y="448983"/>
                  </a:lnTo>
                  <a:lnTo>
                    <a:pt x="500862" y="449516"/>
                  </a:lnTo>
                  <a:lnTo>
                    <a:pt x="525081" y="452005"/>
                  </a:lnTo>
                  <a:lnTo>
                    <a:pt x="599478" y="467944"/>
                  </a:lnTo>
                  <a:lnTo>
                    <a:pt x="657694" y="489140"/>
                  </a:lnTo>
                  <a:lnTo>
                    <a:pt x="697445" y="521716"/>
                  </a:lnTo>
                  <a:lnTo>
                    <a:pt x="749769" y="469430"/>
                  </a:lnTo>
                  <a:close/>
                </a:path>
                <a:path w="2197100" h="1068070">
                  <a:moveTo>
                    <a:pt x="1068006" y="533933"/>
                  </a:moveTo>
                  <a:lnTo>
                    <a:pt x="1029525" y="490766"/>
                  </a:lnTo>
                  <a:lnTo>
                    <a:pt x="990866" y="458876"/>
                  </a:lnTo>
                  <a:lnTo>
                    <a:pt x="952093" y="437832"/>
                  </a:lnTo>
                  <a:lnTo>
                    <a:pt x="913320" y="427228"/>
                  </a:lnTo>
                  <a:lnTo>
                    <a:pt x="874610" y="426631"/>
                  </a:lnTo>
                  <a:lnTo>
                    <a:pt x="836041" y="435622"/>
                  </a:lnTo>
                  <a:lnTo>
                    <a:pt x="797712" y="453783"/>
                  </a:lnTo>
                  <a:lnTo>
                    <a:pt x="759701" y="480707"/>
                  </a:lnTo>
                  <a:lnTo>
                    <a:pt x="727697" y="511924"/>
                  </a:lnTo>
                  <a:lnTo>
                    <a:pt x="706437" y="533933"/>
                  </a:lnTo>
                  <a:lnTo>
                    <a:pt x="706501" y="561314"/>
                  </a:lnTo>
                  <a:lnTo>
                    <a:pt x="703757" y="582409"/>
                  </a:lnTo>
                  <a:lnTo>
                    <a:pt x="695693" y="607949"/>
                  </a:lnTo>
                  <a:lnTo>
                    <a:pt x="679805" y="648703"/>
                  </a:lnTo>
                  <a:lnTo>
                    <a:pt x="712266" y="629818"/>
                  </a:lnTo>
                  <a:lnTo>
                    <a:pt x="732878" y="615530"/>
                  </a:lnTo>
                  <a:lnTo>
                    <a:pt x="750481" y="598665"/>
                  </a:lnTo>
                  <a:lnTo>
                    <a:pt x="773887" y="572046"/>
                  </a:lnTo>
                  <a:lnTo>
                    <a:pt x="804697" y="541197"/>
                  </a:lnTo>
                  <a:lnTo>
                    <a:pt x="841641" y="515467"/>
                  </a:lnTo>
                  <a:lnTo>
                    <a:pt x="882383" y="501332"/>
                  </a:lnTo>
                  <a:lnTo>
                    <a:pt x="924534" y="505320"/>
                  </a:lnTo>
                  <a:lnTo>
                    <a:pt x="965746" y="533933"/>
                  </a:lnTo>
                  <a:lnTo>
                    <a:pt x="931087" y="559866"/>
                  </a:lnTo>
                  <a:lnTo>
                    <a:pt x="895502" y="567537"/>
                  </a:lnTo>
                  <a:lnTo>
                    <a:pt x="860399" y="560857"/>
                  </a:lnTo>
                  <a:lnTo>
                    <a:pt x="827214" y="543750"/>
                  </a:lnTo>
                  <a:lnTo>
                    <a:pt x="820788" y="546138"/>
                  </a:lnTo>
                  <a:lnTo>
                    <a:pt x="814222" y="550887"/>
                  </a:lnTo>
                  <a:lnTo>
                    <a:pt x="803541" y="561530"/>
                  </a:lnTo>
                  <a:lnTo>
                    <a:pt x="780122" y="586600"/>
                  </a:lnTo>
                  <a:lnTo>
                    <a:pt x="775741" y="590550"/>
                  </a:lnTo>
                  <a:lnTo>
                    <a:pt x="772223" y="595109"/>
                  </a:lnTo>
                  <a:lnTo>
                    <a:pt x="810361" y="619264"/>
                  </a:lnTo>
                  <a:lnTo>
                    <a:pt x="848144" y="634695"/>
                  </a:lnTo>
                  <a:lnTo>
                    <a:pt x="885571" y="641210"/>
                  </a:lnTo>
                  <a:lnTo>
                    <a:pt x="922667" y="638632"/>
                  </a:lnTo>
                  <a:lnTo>
                    <a:pt x="959434" y="626795"/>
                  </a:lnTo>
                  <a:lnTo>
                    <a:pt x="995908" y="605523"/>
                  </a:lnTo>
                  <a:lnTo>
                    <a:pt x="1032103" y="574624"/>
                  </a:lnTo>
                  <a:lnTo>
                    <a:pt x="1068006" y="533933"/>
                  </a:lnTo>
                  <a:close/>
                </a:path>
                <a:path w="2197100" h="1068070">
                  <a:moveTo>
                    <a:pt x="2055495" y="117335"/>
                  </a:moveTo>
                  <a:lnTo>
                    <a:pt x="2037956" y="117335"/>
                  </a:lnTo>
                  <a:lnTo>
                    <a:pt x="2037956" y="1002334"/>
                  </a:lnTo>
                  <a:lnTo>
                    <a:pt x="2055495" y="1002334"/>
                  </a:lnTo>
                  <a:lnTo>
                    <a:pt x="2055495" y="117335"/>
                  </a:lnTo>
                  <a:close/>
                </a:path>
                <a:path w="2197100" h="1068070">
                  <a:moveTo>
                    <a:pt x="2196884" y="130492"/>
                  </a:moveTo>
                  <a:lnTo>
                    <a:pt x="2178164" y="130492"/>
                  </a:lnTo>
                  <a:lnTo>
                    <a:pt x="2178164" y="261162"/>
                  </a:lnTo>
                  <a:lnTo>
                    <a:pt x="2196884" y="261162"/>
                  </a:lnTo>
                  <a:lnTo>
                    <a:pt x="2196884" y="1304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50149" y="1210530"/>
              <a:ext cx="173361" cy="999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43745" y="1167852"/>
              <a:ext cx="292419" cy="18196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13120" y="1167852"/>
              <a:ext cx="297474" cy="18196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34183" y="1167861"/>
              <a:ext cx="309286" cy="14264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567055" y="1167861"/>
              <a:ext cx="90803" cy="14263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87827" y="1212782"/>
              <a:ext cx="84416" cy="9771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793604" y="1210543"/>
              <a:ext cx="60325" cy="100330"/>
            </a:xfrm>
            <a:custGeom>
              <a:avLst/>
              <a:gdLst/>
              <a:ahLst/>
              <a:cxnLst/>
              <a:rect l="l" t="t" r="r" b="b"/>
              <a:pathLst>
                <a:path w="60325" h="100330">
                  <a:moveTo>
                    <a:pt x="41935" y="0"/>
                  </a:moveTo>
                  <a:lnTo>
                    <a:pt x="33695" y="0"/>
                  </a:lnTo>
                  <a:lnTo>
                    <a:pt x="20448" y="1800"/>
                  </a:lnTo>
                  <a:lnTo>
                    <a:pt x="9752" y="7251"/>
                  </a:lnTo>
                  <a:lnTo>
                    <a:pt x="2604" y="16423"/>
                  </a:lnTo>
                  <a:lnTo>
                    <a:pt x="0" y="29391"/>
                  </a:lnTo>
                  <a:lnTo>
                    <a:pt x="6460" y="44902"/>
                  </a:lnTo>
                  <a:lnTo>
                    <a:pt x="20674" y="54237"/>
                  </a:lnTo>
                  <a:lnTo>
                    <a:pt x="34888" y="61819"/>
                  </a:lnTo>
                  <a:lnTo>
                    <a:pt x="41349" y="72071"/>
                  </a:lnTo>
                  <a:lnTo>
                    <a:pt x="41349" y="82363"/>
                  </a:lnTo>
                  <a:lnTo>
                    <a:pt x="31433" y="85735"/>
                  </a:lnTo>
                  <a:lnTo>
                    <a:pt x="18324" y="85735"/>
                  </a:lnTo>
                  <a:lnTo>
                    <a:pt x="8397" y="83494"/>
                  </a:lnTo>
                  <a:lnTo>
                    <a:pt x="1476" y="78992"/>
                  </a:lnTo>
                  <a:lnTo>
                    <a:pt x="554" y="94719"/>
                  </a:lnTo>
                  <a:lnTo>
                    <a:pt x="6774" y="97353"/>
                  </a:lnTo>
                  <a:lnTo>
                    <a:pt x="13301" y="98951"/>
                  </a:lnTo>
                  <a:lnTo>
                    <a:pt x="20007" y="99742"/>
                  </a:lnTo>
                  <a:lnTo>
                    <a:pt x="26763" y="99955"/>
                  </a:lnTo>
                  <a:lnTo>
                    <a:pt x="39153" y="98173"/>
                  </a:lnTo>
                  <a:lnTo>
                    <a:pt x="49812" y="92723"/>
                  </a:lnTo>
                  <a:lnTo>
                    <a:pt x="57279" y="83447"/>
                  </a:lnTo>
                  <a:lnTo>
                    <a:pt x="60092" y="70186"/>
                  </a:lnTo>
                  <a:lnTo>
                    <a:pt x="53626" y="53125"/>
                  </a:lnTo>
                  <a:lnTo>
                    <a:pt x="39401" y="43869"/>
                  </a:lnTo>
                  <a:lnTo>
                    <a:pt x="25177" y="36680"/>
                  </a:lnTo>
                  <a:lnTo>
                    <a:pt x="18711" y="25821"/>
                  </a:lnTo>
                  <a:lnTo>
                    <a:pt x="18711" y="17968"/>
                  </a:lnTo>
                  <a:lnTo>
                    <a:pt x="26575" y="14208"/>
                  </a:lnTo>
                  <a:lnTo>
                    <a:pt x="39684" y="14208"/>
                  </a:lnTo>
                  <a:lnTo>
                    <a:pt x="50155" y="16659"/>
                  </a:lnTo>
                  <a:lnTo>
                    <a:pt x="54071" y="19088"/>
                  </a:lnTo>
                  <a:lnTo>
                    <a:pt x="55589" y="3738"/>
                  </a:lnTo>
                  <a:lnTo>
                    <a:pt x="48658" y="1675"/>
                  </a:lnTo>
                  <a:lnTo>
                    <a:pt x="419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99414" y="1400001"/>
              <a:ext cx="349904" cy="17448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3678904" y="1435197"/>
              <a:ext cx="53975" cy="97790"/>
            </a:xfrm>
            <a:custGeom>
              <a:avLst/>
              <a:gdLst/>
              <a:ahLst/>
              <a:cxnLst/>
              <a:rect l="l" t="t" r="r" b="b"/>
              <a:pathLst>
                <a:path w="53975" h="97790">
                  <a:moveTo>
                    <a:pt x="46982" y="0"/>
                  </a:moveTo>
                  <a:lnTo>
                    <a:pt x="41747" y="0"/>
                  </a:lnTo>
                  <a:lnTo>
                    <a:pt x="34249" y="1265"/>
                  </a:lnTo>
                  <a:lnTo>
                    <a:pt x="27262" y="4794"/>
                  </a:lnTo>
                  <a:lnTo>
                    <a:pt x="21290" y="10182"/>
                  </a:lnTo>
                  <a:lnTo>
                    <a:pt x="16837" y="17025"/>
                  </a:lnTo>
                  <a:lnTo>
                    <a:pt x="16470" y="17025"/>
                  </a:lnTo>
                  <a:lnTo>
                    <a:pt x="16470" y="2251"/>
                  </a:lnTo>
                  <a:lnTo>
                    <a:pt x="0" y="2251"/>
                  </a:lnTo>
                  <a:lnTo>
                    <a:pt x="0" y="97724"/>
                  </a:lnTo>
                  <a:lnTo>
                    <a:pt x="17591" y="97724"/>
                  </a:lnTo>
                  <a:lnTo>
                    <a:pt x="17591" y="54291"/>
                  </a:lnTo>
                  <a:lnTo>
                    <a:pt x="19446" y="38099"/>
                  </a:lnTo>
                  <a:lnTo>
                    <a:pt x="24708" y="25836"/>
                  </a:lnTo>
                  <a:lnTo>
                    <a:pt x="32919" y="18065"/>
                  </a:lnTo>
                  <a:lnTo>
                    <a:pt x="43621" y="15350"/>
                  </a:lnTo>
                  <a:lnTo>
                    <a:pt x="46605" y="15350"/>
                  </a:lnTo>
                  <a:lnTo>
                    <a:pt x="50155" y="15737"/>
                  </a:lnTo>
                  <a:lnTo>
                    <a:pt x="53349" y="17025"/>
                  </a:lnTo>
                  <a:lnTo>
                    <a:pt x="53349" y="1319"/>
                  </a:lnTo>
                  <a:lnTo>
                    <a:pt x="469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51730" y="1437448"/>
              <a:ext cx="84426" cy="9771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05019" y="1689841"/>
              <a:ext cx="83306" cy="13065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08561" y="1725012"/>
              <a:ext cx="84426" cy="9772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522947" y="1680082"/>
              <a:ext cx="90803" cy="14266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639578" y="1680101"/>
              <a:ext cx="71120" cy="140970"/>
            </a:xfrm>
            <a:custGeom>
              <a:avLst/>
              <a:gdLst/>
              <a:ahLst/>
              <a:cxnLst/>
              <a:rect l="l" t="t" r="r" b="b"/>
              <a:pathLst>
                <a:path w="71120" h="140969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71120" h="140969">
                  <a:moveTo>
                    <a:pt x="69646" y="44932"/>
                  </a:moveTo>
                  <a:lnTo>
                    <a:pt x="52057" y="44932"/>
                  </a:lnTo>
                  <a:lnTo>
                    <a:pt x="52057" y="140398"/>
                  </a:lnTo>
                  <a:lnTo>
                    <a:pt x="69646" y="140398"/>
                  </a:lnTo>
                  <a:lnTo>
                    <a:pt x="69646" y="44932"/>
                  </a:lnTo>
                  <a:close/>
                </a:path>
                <a:path w="71120" h="140969">
                  <a:moveTo>
                    <a:pt x="70764" y="3733"/>
                  </a:moveTo>
                  <a:lnTo>
                    <a:pt x="50914" y="3733"/>
                  </a:lnTo>
                  <a:lnTo>
                    <a:pt x="50914" y="23596"/>
                  </a:lnTo>
                  <a:lnTo>
                    <a:pt x="70764" y="23596"/>
                  </a:lnTo>
                  <a:lnTo>
                    <a:pt x="70764" y="373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33569" y="1722770"/>
              <a:ext cx="70751" cy="9996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879215" y="1689829"/>
              <a:ext cx="100330" cy="130810"/>
            </a:xfrm>
            <a:custGeom>
              <a:avLst/>
              <a:gdLst/>
              <a:ahLst/>
              <a:cxnLst/>
              <a:rect l="l" t="t" r="r" b="b"/>
              <a:pathLst>
                <a:path w="100329" h="130810">
                  <a:moveTo>
                    <a:pt x="99987" y="0"/>
                  </a:moveTo>
                  <a:lnTo>
                    <a:pt x="81241" y="0"/>
                  </a:lnTo>
                  <a:lnTo>
                    <a:pt x="81241" y="54610"/>
                  </a:lnTo>
                  <a:lnTo>
                    <a:pt x="18719" y="54610"/>
                  </a:lnTo>
                  <a:lnTo>
                    <a:pt x="18719" y="0"/>
                  </a:lnTo>
                  <a:lnTo>
                    <a:pt x="0" y="0"/>
                  </a:lnTo>
                  <a:lnTo>
                    <a:pt x="0" y="54610"/>
                  </a:lnTo>
                  <a:lnTo>
                    <a:pt x="0" y="71120"/>
                  </a:lnTo>
                  <a:lnTo>
                    <a:pt x="0" y="130810"/>
                  </a:lnTo>
                  <a:lnTo>
                    <a:pt x="18719" y="130810"/>
                  </a:lnTo>
                  <a:lnTo>
                    <a:pt x="18719" y="71120"/>
                  </a:lnTo>
                  <a:lnTo>
                    <a:pt x="81241" y="71120"/>
                  </a:lnTo>
                  <a:lnTo>
                    <a:pt x="81241" y="130810"/>
                  </a:lnTo>
                  <a:lnTo>
                    <a:pt x="99987" y="130810"/>
                  </a:lnTo>
                  <a:lnTo>
                    <a:pt x="99987" y="71120"/>
                  </a:lnTo>
                  <a:lnTo>
                    <a:pt x="99987" y="54610"/>
                  </a:lnTo>
                  <a:lnTo>
                    <a:pt x="99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005413" y="1722771"/>
              <a:ext cx="185523" cy="99980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222191" y="1680101"/>
              <a:ext cx="102235" cy="142875"/>
            </a:xfrm>
            <a:custGeom>
              <a:avLst/>
              <a:gdLst/>
              <a:ahLst/>
              <a:cxnLst/>
              <a:rect l="l" t="t" r="r" b="b"/>
              <a:pathLst>
                <a:path w="102235" h="142875">
                  <a:moveTo>
                    <a:pt x="17589" y="0"/>
                  </a:moveTo>
                  <a:lnTo>
                    <a:pt x="0" y="0"/>
                  </a:lnTo>
                  <a:lnTo>
                    <a:pt x="0" y="140398"/>
                  </a:lnTo>
                  <a:lnTo>
                    <a:pt x="17589" y="140398"/>
                  </a:lnTo>
                  <a:lnTo>
                    <a:pt x="17589" y="0"/>
                  </a:lnTo>
                  <a:close/>
                </a:path>
                <a:path w="102235" h="142875">
                  <a:moveTo>
                    <a:pt x="102031" y="125056"/>
                  </a:moveTo>
                  <a:lnTo>
                    <a:pt x="99415" y="126733"/>
                  </a:lnTo>
                  <a:lnTo>
                    <a:pt x="95491" y="128409"/>
                  </a:lnTo>
                  <a:lnTo>
                    <a:pt x="82003" y="128409"/>
                  </a:lnTo>
                  <a:lnTo>
                    <a:pt x="75285" y="122440"/>
                  </a:lnTo>
                  <a:lnTo>
                    <a:pt x="75285" y="59156"/>
                  </a:lnTo>
                  <a:lnTo>
                    <a:pt x="100545" y="59156"/>
                  </a:lnTo>
                  <a:lnTo>
                    <a:pt x="100545" y="44945"/>
                  </a:lnTo>
                  <a:lnTo>
                    <a:pt x="75285" y="44945"/>
                  </a:lnTo>
                  <a:lnTo>
                    <a:pt x="75285" y="17221"/>
                  </a:lnTo>
                  <a:lnTo>
                    <a:pt x="57670" y="22847"/>
                  </a:lnTo>
                  <a:lnTo>
                    <a:pt x="57670" y="44945"/>
                  </a:lnTo>
                  <a:lnTo>
                    <a:pt x="36144" y="44945"/>
                  </a:lnTo>
                  <a:lnTo>
                    <a:pt x="36144" y="59156"/>
                  </a:lnTo>
                  <a:lnTo>
                    <a:pt x="57670" y="59156"/>
                  </a:lnTo>
                  <a:lnTo>
                    <a:pt x="57670" y="114960"/>
                  </a:lnTo>
                  <a:lnTo>
                    <a:pt x="59702" y="127330"/>
                  </a:lnTo>
                  <a:lnTo>
                    <a:pt x="65557" y="135953"/>
                  </a:lnTo>
                  <a:lnTo>
                    <a:pt x="74803" y="140995"/>
                  </a:lnTo>
                  <a:lnTo>
                    <a:pt x="87045" y="142646"/>
                  </a:lnTo>
                  <a:lnTo>
                    <a:pt x="92684" y="142646"/>
                  </a:lnTo>
                  <a:lnTo>
                    <a:pt x="102031" y="140030"/>
                  </a:lnTo>
                  <a:lnTo>
                    <a:pt x="102031" y="12505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344838" y="1680097"/>
              <a:ext cx="84416" cy="14040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289861" y="1914500"/>
              <a:ext cx="276876" cy="13290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598036" y="1904758"/>
              <a:ext cx="17780" cy="140970"/>
            </a:xfrm>
            <a:custGeom>
              <a:avLst/>
              <a:gdLst/>
              <a:ahLst/>
              <a:cxnLst/>
              <a:rect l="l" t="t" r="r" b="b"/>
              <a:pathLst>
                <a:path w="17779" h="140969">
                  <a:moveTo>
                    <a:pt x="17591" y="0"/>
                  </a:moveTo>
                  <a:lnTo>
                    <a:pt x="0" y="0"/>
                  </a:lnTo>
                  <a:lnTo>
                    <a:pt x="0" y="140404"/>
                  </a:lnTo>
                  <a:lnTo>
                    <a:pt x="17591" y="140404"/>
                  </a:lnTo>
                  <a:lnTo>
                    <a:pt x="175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641463" y="1947437"/>
              <a:ext cx="161944" cy="99978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785316" y="10523240"/>
              <a:ext cx="18533745" cy="0"/>
            </a:xfrm>
            <a:custGeom>
              <a:avLst/>
              <a:gdLst/>
              <a:ahLst/>
              <a:cxnLst/>
              <a:rect l="l" t="t" r="r" b="b"/>
              <a:pathLst>
                <a:path w="18533745">
                  <a:moveTo>
                    <a:pt x="0" y="0"/>
                  </a:moveTo>
                  <a:lnTo>
                    <a:pt x="18533467" y="0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0E3C4-F4B2-E724-38A3-12DDC3727BF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65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6747" y="2545117"/>
            <a:ext cx="4818552" cy="271555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1164"/>
              </a:spcBef>
            </a:pPr>
            <a:r>
              <a:rPr lang="en-GB" sz="3032" b="0" err="1">
                <a:solidFill>
                  <a:srgbClr val="FFFFFF"/>
                </a:solidFill>
              </a:rPr>
              <a:t>Gweithio</a:t>
            </a:r>
            <a:r>
              <a:rPr lang="en-GB" sz="3032" b="0">
                <a:solidFill>
                  <a:srgbClr val="FFFFFF"/>
                </a:solidFill>
              </a:rPr>
              <a:t> </a:t>
            </a:r>
            <a:r>
              <a:rPr lang="en-GB" sz="3032" b="0" err="1">
                <a:solidFill>
                  <a:srgbClr val="FFFFFF"/>
                </a:solidFill>
              </a:rPr>
              <a:t>gyda'n</a:t>
            </a:r>
            <a:r>
              <a:rPr lang="en-GB" sz="3032" b="0">
                <a:solidFill>
                  <a:srgbClr val="FFFFFF"/>
                </a:solidFill>
              </a:rPr>
              <a:t> </a:t>
            </a:r>
            <a:r>
              <a:rPr lang="en-GB" sz="3032" b="0" err="1">
                <a:solidFill>
                  <a:srgbClr val="FFFFFF"/>
                </a:solidFill>
              </a:rPr>
              <a:t>gilydd</a:t>
            </a:r>
            <a:r>
              <a:rPr lang="en-GB" sz="3032" b="0">
                <a:solidFill>
                  <a:srgbClr val="FFFFFF"/>
                </a:solidFill>
              </a:rPr>
              <a:t> </a:t>
            </a:r>
            <a:br>
              <a:rPr lang="en-GB" sz="3032" b="0">
                <a:solidFill>
                  <a:srgbClr val="FFFFFF"/>
                </a:solidFill>
              </a:rPr>
            </a:br>
            <a:r>
              <a:rPr lang="en-GB" sz="3032" b="0" err="1">
                <a:solidFill>
                  <a:srgbClr val="FFFFFF"/>
                </a:solidFill>
              </a:rPr>
              <a:t>i</a:t>
            </a:r>
            <a:r>
              <a:rPr lang="en-GB" sz="3032" b="0">
                <a:solidFill>
                  <a:srgbClr val="FFFFFF"/>
                </a:solidFill>
              </a:rPr>
              <a:t> </a:t>
            </a:r>
            <a:r>
              <a:rPr lang="en-GB" sz="3032" b="0" err="1">
                <a:solidFill>
                  <a:srgbClr val="FFFFFF"/>
                </a:solidFill>
              </a:rPr>
              <a:t>greu</a:t>
            </a:r>
            <a:r>
              <a:rPr lang="en-GB" sz="3032" b="0">
                <a:solidFill>
                  <a:srgbClr val="FFFFFF"/>
                </a:solidFill>
              </a:rPr>
              <a:t> Cymru </a:t>
            </a:r>
            <a:r>
              <a:rPr lang="en-GB" sz="3032" b="0" err="1">
                <a:solidFill>
                  <a:srgbClr val="FFFFFF"/>
                </a:solidFill>
              </a:rPr>
              <a:t>iachach</a:t>
            </a:r>
            <a:br>
              <a:rPr lang="en-GB" sz="3032" b="0">
                <a:solidFill>
                  <a:srgbClr val="FFFFFF"/>
                </a:solidFill>
              </a:rPr>
            </a:br>
            <a:br>
              <a:rPr lang="en-GB" sz="3032" b="0">
                <a:solidFill>
                  <a:srgbClr val="FFFFFF"/>
                </a:solidFill>
              </a:rPr>
            </a:br>
            <a:r>
              <a:rPr lang="en-GB" sz="3032" b="0">
                <a:solidFill>
                  <a:srgbClr val="FFFFFF"/>
                </a:solidFill>
              </a:rPr>
              <a:t>Working together</a:t>
            </a:r>
            <a:br>
              <a:rPr lang="en-GB" sz="3032" b="0">
                <a:solidFill>
                  <a:srgbClr val="FFFFFF"/>
                </a:solidFill>
              </a:rPr>
            </a:br>
            <a:r>
              <a:rPr lang="en-GB" sz="3032" b="0">
                <a:solidFill>
                  <a:srgbClr val="FFFFFF"/>
                </a:solidFill>
              </a:rPr>
              <a:t>for a healthier Wales</a:t>
            </a:r>
            <a:br>
              <a:rPr lang="en-GB" sz="2426" b="0">
                <a:solidFill>
                  <a:srgbClr val="FFFFFF"/>
                </a:solidFill>
              </a:rPr>
            </a:br>
            <a:endParaRPr lang="en-GB" sz="2426" b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633FB4-2822-33CB-5A25-D5C7D9A9C31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3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3E340-3CA7-17AA-BA87-64865A792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548" y="1170931"/>
            <a:ext cx="10472792" cy="553998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3600"/>
              <a:t>Academic engagement – four current areas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E024C-6714-B52A-A001-682BC13A8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5158" y="2097038"/>
            <a:ext cx="9856182" cy="3693319"/>
          </a:xfrm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1. Developing a Vision for Academic Public Health Research in Wales</a:t>
            </a:r>
            <a:endParaRPr lang="en-GB" sz="2000">
              <a:solidFill>
                <a:schemeClr val="tx2"/>
              </a:solidFill>
              <a:latin typeface="+mn-lt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cs typeface="Calibri"/>
              </a:rPr>
              <a:t>1:1 interviews and call for evidence currently undertaken from academia in Wales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cs typeface="Calibri"/>
              </a:rPr>
              <a:t>KRIC agenda item 5.1</a:t>
            </a:r>
          </a:p>
          <a:p>
            <a:pPr lvl="1" algn="l"/>
            <a:endParaRPr lang="en-GB" sz="2000">
              <a:solidFill>
                <a:schemeClr val="tx1"/>
              </a:solidFill>
              <a:cs typeface="Calibri"/>
            </a:endParaRPr>
          </a:p>
          <a:p>
            <a:pPr algn="l"/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2. Developing Academic strategic partnerships</a:t>
            </a:r>
            <a:endParaRPr lang="en-GB" sz="2000">
              <a:solidFill>
                <a:schemeClr val="tx1"/>
              </a:solidFill>
              <a:latin typeface="+mn-lt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cs typeface="Calibri"/>
              </a:rPr>
              <a:t>e.g. Cardiff University, Swansea University</a:t>
            </a:r>
          </a:p>
          <a:p>
            <a:pPr algn="l"/>
            <a:endParaRPr lang="en-GB" sz="2000" b="1">
              <a:solidFill>
                <a:schemeClr val="tx1"/>
              </a:solidFill>
              <a:latin typeface="+mn-lt"/>
              <a:cs typeface="Calibri"/>
            </a:endParaRPr>
          </a:p>
          <a:p>
            <a:pPr algn="l"/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3. Supporting learning and development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cs typeface="Calibri"/>
              </a:rPr>
              <a:t>e.g. Open University</a:t>
            </a:r>
          </a:p>
          <a:p>
            <a:pPr indent="-457200" algn="l">
              <a:buAutoNum type="arabicPeriod"/>
            </a:pPr>
            <a:endParaRPr lang="en-GB" sz="2000" spc="-6">
              <a:solidFill>
                <a:srgbClr val="E85BF5"/>
              </a:solidFill>
              <a:latin typeface="+mn-lt"/>
              <a:ea typeface="+mj-ea"/>
            </a:endParaRPr>
          </a:p>
          <a:p>
            <a:pPr algn="l"/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4. Collaborative research bids </a:t>
            </a:r>
            <a:endParaRPr lang="en-GB" sz="2000">
              <a:solidFill>
                <a:schemeClr val="tx1"/>
              </a:solidFill>
              <a:latin typeface="+mn-lt"/>
              <a:cs typeface="Calibri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cs typeface="Calibri"/>
              </a:rPr>
              <a:t>e.g. Cardiff University</a:t>
            </a:r>
            <a:endParaRPr lang="en-GB" sz="2000" b="1">
              <a:solidFill>
                <a:srgbClr val="000000"/>
              </a:solidFill>
              <a:latin typeface="+mn-l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9E97B-9A42-A651-CC49-BA4CACE5FB5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300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A4B3D-9AE4-3A91-ACD6-2D159F4BA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4" y="831896"/>
            <a:ext cx="11290089" cy="553998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3600"/>
              <a:t>Developing academic strategic partnerships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3A9B6-417D-15C4-43E7-84C8EF6B8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0163" y="1584676"/>
            <a:ext cx="11290089" cy="4616648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GB" sz="2000" spc="-6">
                <a:solidFill>
                  <a:srgbClr val="E85BF5"/>
                </a:solidFill>
                <a:ea typeface="+mj-ea"/>
              </a:rPr>
              <a:t>Public Health Wales, Research &amp; Evaluation Strategy (2023-26) </a:t>
            </a:r>
            <a:r>
              <a:rPr lang="en-GB" sz="2000" b="1">
                <a:solidFill>
                  <a:schemeClr val="tx2"/>
                </a:solidFill>
                <a:latin typeface="+mn-lt"/>
                <a:cs typeface="Calibri"/>
              </a:rPr>
              <a:t> </a:t>
            </a:r>
            <a:endParaRPr lang="en-US" sz="2000" b="1">
              <a:solidFill>
                <a:schemeClr val="tx2"/>
              </a:solidFill>
              <a:latin typeface="+mn-lt"/>
              <a:cs typeface="Calibri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1"/>
                </a:solidFill>
                <a:latin typeface="+mn-lt"/>
                <a:cs typeface="Calibri"/>
              </a:rPr>
              <a:t>Working jointly and collaboratively, fostering collaborations to deliver against our R&amp;E priorities, by: 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2000">
                <a:solidFill>
                  <a:schemeClr val="tx1"/>
                </a:solidFill>
                <a:cs typeface="Calibri"/>
              </a:rPr>
              <a:t>Strengthening links with research and evaluation infrastructure in Wales, nationally and with international partners.</a:t>
            </a:r>
          </a:p>
          <a:p>
            <a:pPr marL="1257300" lvl="2" indent="-342900" algn="l">
              <a:buFont typeface="Courier New" panose="02070309020205020404" pitchFamily="49" charset="0"/>
              <a:buChar char="o"/>
            </a:pPr>
            <a:r>
              <a:rPr lang="en-GB" sz="2000">
                <a:solidFill>
                  <a:schemeClr val="tx1"/>
                </a:solidFill>
                <a:cs typeface="Calibri"/>
              </a:rPr>
              <a:t>Facilitating development of strategic research and evaluation partnerships with academia and others aligned to our priority areas to bring in skills and data we don’t have and which we need</a:t>
            </a:r>
          </a:p>
          <a:p>
            <a:pPr algn="l"/>
            <a:endParaRPr lang="en-GB" sz="2000">
              <a:solidFill>
                <a:srgbClr val="2A4F1C"/>
              </a:solidFill>
              <a:latin typeface="+mn-lt"/>
              <a:ea typeface="Verdana"/>
              <a:cs typeface="Calibri"/>
            </a:endParaRPr>
          </a:p>
          <a:p>
            <a:pPr algn="l"/>
            <a:r>
              <a:rPr lang="en-GB" sz="2000" spc="-6">
                <a:solidFill>
                  <a:srgbClr val="E85BF5"/>
                </a:solidFill>
                <a:ea typeface="+mj-ea"/>
              </a:rPr>
              <a:t>Public Health Wales, Areas of Research Interest (2023) </a:t>
            </a:r>
          </a:p>
          <a:p>
            <a:pPr marL="800100" lvl="1" indent="-342900" algn="l">
              <a:buFont typeface="Arial"/>
              <a:buChar char="•"/>
            </a:pPr>
            <a:r>
              <a:rPr lang="en-GB" sz="2000">
                <a:solidFill>
                  <a:srgbClr val="000000"/>
                </a:solidFill>
                <a:latin typeface="+mn-lt"/>
                <a:ea typeface="Verdana"/>
                <a:cs typeface="Calibri"/>
              </a:rPr>
              <a:t>Identifying key areas of research to facilitate discussions with academic partners and funders.</a:t>
            </a:r>
            <a:endParaRPr lang="en-GB" sz="2000">
              <a:latin typeface="+mn-lt"/>
              <a:ea typeface="Verdana"/>
              <a:cs typeface="Calibri"/>
            </a:endParaRPr>
          </a:p>
          <a:p>
            <a:pPr marL="342900" indent="-342900" algn="l">
              <a:buFont typeface="Arial"/>
              <a:buChar char="•"/>
            </a:pPr>
            <a:endParaRPr lang="en-GB" sz="2000" b="1">
              <a:solidFill>
                <a:srgbClr val="000000"/>
              </a:solidFill>
              <a:latin typeface="+mn-lt"/>
              <a:ea typeface="Verdana"/>
              <a:cs typeface="Calibri"/>
            </a:endParaRPr>
          </a:p>
          <a:p>
            <a:pPr algn="l"/>
            <a:r>
              <a:rPr lang="en-GB" sz="2000" spc="-6">
                <a:solidFill>
                  <a:srgbClr val="E85BF5"/>
                </a:solidFill>
                <a:ea typeface="+mj-ea"/>
              </a:rPr>
              <a:t>Developing a Vision for Academic Public Health Research in Wales (2023-24)</a:t>
            </a:r>
          </a:p>
          <a:p>
            <a:pPr marL="800100" lvl="1" indent="-342900" algn="l">
              <a:buFont typeface="Arial"/>
              <a:buChar char="•"/>
            </a:pP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Calibri"/>
              </a:rPr>
              <a:t>Co-produced future vision for academic public health research in Wales - spanning the research community alongside partners to respond to health needs facing our population, with high-quality, high-impact research which shapes public health policy and practice. </a:t>
            </a:r>
          </a:p>
          <a:p>
            <a:pPr marL="800100" lvl="1" indent="-342900" algn="l">
              <a:buFont typeface="Arial"/>
              <a:buChar char="•"/>
            </a:pP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Calibri"/>
              </a:rPr>
              <a:t>1:1 interviews and call for evidence currently being undertaken from academia in Wales.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890E3-9248-821C-9D1D-82D03DAEDB2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73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2D858-B91E-25E3-A636-84362D13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548" y="1120131"/>
            <a:ext cx="10534577" cy="553998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3600"/>
              <a:t>Academic partnerships with PHW – governance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8BA6F-1C2B-00A6-F3FB-276B35EB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1" y="1944939"/>
            <a:ext cx="10929683" cy="4001095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Model in development to support cross-organisational development and delivery of effective, </a:t>
            </a:r>
            <a:r>
              <a:rPr lang="en-GB" sz="2000" b="1">
                <a:solidFill>
                  <a:schemeClr val="tx1"/>
                </a:solidFill>
                <a:latin typeface="+mn-lt"/>
                <a:ea typeface="Verdana"/>
                <a:cs typeface="Arial"/>
              </a:rPr>
              <a:t>value-added</a:t>
            </a: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 strategic Research &amp; Evaluation academic partnerships</a:t>
            </a:r>
            <a:endParaRPr lang="en-US" sz="2000">
              <a:solidFill>
                <a:schemeClr val="tx1"/>
              </a:solidFill>
              <a:latin typeface="+mn-lt"/>
              <a:ea typeface="Verdana"/>
              <a:cs typeface="Arial"/>
            </a:endParaRPr>
          </a:p>
          <a:p>
            <a:endParaRPr lang="en-GB" sz="2000">
              <a:solidFill>
                <a:schemeClr val="tx1"/>
              </a:solidFill>
              <a:latin typeface="+mn-lt"/>
              <a:ea typeface="Verdana"/>
              <a:cs typeface="Arial"/>
            </a:endParaRPr>
          </a:p>
          <a:p>
            <a:r>
              <a:rPr lang="en-GB" sz="2000" spc="-6">
                <a:solidFill>
                  <a:srgbClr val="E85BF5"/>
                </a:solidFill>
                <a:ea typeface="+mj-ea"/>
              </a:rPr>
              <a:t>To include</a:t>
            </a:r>
          </a:p>
          <a:p>
            <a:pPr marL="628650" lvl="1" indent="-171450">
              <a:buFont typeface="Arial"/>
              <a:buChar char="•"/>
            </a:pPr>
            <a:r>
              <a:rPr lang="en-GB" sz="2000" b="1">
                <a:solidFill>
                  <a:schemeClr val="tx1"/>
                </a:solidFill>
                <a:latin typeface="+mn-lt"/>
                <a:ea typeface="Verdana"/>
                <a:cs typeface="Arial"/>
              </a:rPr>
              <a:t>Public Health Wales R&amp;D Office</a:t>
            </a: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 – central co-ordinated approach to support the development of new, and management of existing academic strategic partnerships across PHW. Including support from contracting, finance, information governance as required.</a:t>
            </a:r>
            <a:endParaRPr lang="en-US" sz="2000">
              <a:solidFill>
                <a:schemeClr val="tx1"/>
              </a:solidFill>
              <a:latin typeface="+mn-lt"/>
              <a:ea typeface="Verdana"/>
              <a:cs typeface="Arial"/>
            </a:endParaRPr>
          </a:p>
          <a:p>
            <a:pPr marL="628650" lvl="1" indent="-171450">
              <a:buFont typeface="Arial"/>
              <a:buChar char="•"/>
            </a:pPr>
            <a:r>
              <a:rPr lang="en-GB" sz="2000" b="1">
                <a:solidFill>
                  <a:schemeClr val="tx1"/>
                </a:solidFill>
                <a:latin typeface="+mn-lt"/>
                <a:ea typeface="Verdana"/>
                <a:cs typeface="Arial"/>
              </a:rPr>
              <a:t>Research &amp; Evaluation Strategic Oversight Group</a:t>
            </a: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 - providing cross-organisational input to proposed academic partnerships ensuring value added maximised for R&amp;E across PHW.</a:t>
            </a:r>
            <a:endParaRPr lang="en-US" sz="2000">
              <a:solidFill>
                <a:schemeClr val="tx1"/>
              </a:solidFill>
              <a:latin typeface="+mn-lt"/>
              <a:ea typeface="Verdana"/>
              <a:cs typeface="Arial"/>
            </a:endParaRPr>
          </a:p>
          <a:p>
            <a:pPr marL="628650" lvl="1" indent="-171450">
              <a:buFont typeface="Arial"/>
              <a:buChar char="•"/>
            </a:pPr>
            <a:r>
              <a:rPr lang="en-GB" sz="2000" b="1">
                <a:solidFill>
                  <a:schemeClr val="tx1"/>
                </a:solidFill>
                <a:latin typeface="+mn-lt"/>
                <a:ea typeface="Verdana"/>
                <a:cs typeface="Arial"/>
              </a:rPr>
              <a:t>PHW Executive approval </a:t>
            </a: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of formal </a:t>
            </a:r>
            <a:r>
              <a:rPr lang="en-GB" sz="2000" err="1">
                <a:solidFill>
                  <a:schemeClr val="tx1"/>
                </a:solidFill>
                <a:latin typeface="+mn-lt"/>
                <a:ea typeface="Verdana"/>
                <a:cs typeface="Arial"/>
              </a:rPr>
              <a:t>MoUs</a:t>
            </a: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/partnerships.</a:t>
            </a:r>
          </a:p>
          <a:p>
            <a:pPr marL="628650" lvl="1" indent="-171450">
              <a:buFont typeface="Arial"/>
              <a:buChar char="•"/>
            </a:pP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Monitoring of delivery by R&amp;D Office.</a:t>
            </a:r>
          </a:p>
          <a:p>
            <a:pPr marL="628650" lvl="1" indent="-171450">
              <a:buFont typeface="Arial"/>
              <a:buChar char="•"/>
            </a:pPr>
            <a:r>
              <a:rPr lang="en-GB" sz="2000">
                <a:solidFill>
                  <a:schemeClr val="tx1"/>
                </a:solidFill>
                <a:latin typeface="+mn-lt"/>
                <a:ea typeface="Verdana"/>
                <a:cs typeface="Arial"/>
              </a:rPr>
              <a:t>All developed and delivered in line with R&amp;E Strategy Ways of working. </a:t>
            </a:r>
          </a:p>
          <a:p>
            <a:pPr marL="285750" indent="-285750">
              <a:buFont typeface="Arial"/>
              <a:buChar char="•"/>
            </a:pPr>
            <a:endParaRPr lang="en-US" sz="20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A924F-6DA6-8E15-E5B3-536112EBC63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02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016C6B-087C-1604-31B4-74290D05B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848" y="2498299"/>
            <a:ext cx="6719652" cy="1119665"/>
          </a:xfrm>
        </p:spPr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Examples by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A4DED-46B0-6716-312D-1F0FFFD8D0D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lang="en-GB" smtClean="0"/>
              <a:pPr marL="23104">
                <a:lnSpc>
                  <a:spcPct val="100000"/>
                </a:lnSpc>
                <a:spcBef>
                  <a:spcPts val="15"/>
                </a:spcBef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01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205" y="964238"/>
            <a:ext cx="6552642" cy="563719"/>
          </a:xfrm>
          <a:prstGeom prst="rect">
            <a:avLst/>
          </a:prstGeom>
        </p:spPr>
        <p:txBody>
          <a:bodyPr vert="horz" wrap="square" lIns="0" tIns="9627" rIns="0" bIns="0" rtlCol="0" anchor="t">
            <a:spAutoFit/>
          </a:bodyPr>
          <a:lstStyle/>
          <a:p>
            <a:pPr marL="7620">
              <a:spcBef>
                <a:spcPts val="30"/>
              </a:spcBef>
              <a:spcAft>
                <a:spcPts val="60"/>
              </a:spcAft>
            </a:pPr>
            <a:r>
              <a:rPr lang="en-US" sz="3600"/>
              <a:t>Open University</a:t>
            </a:r>
            <a:endParaRPr lang="en-US"/>
          </a:p>
        </p:txBody>
      </p:sp>
      <p:sp>
        <p:nvSpPr>
          <p:cNvPr id="4" name="object 4"/>
          <p:cNvSpPr txBox="1"/>
          <p:nvPr/>
        </p:nvSpPr>
        <p:spPr>
          <a:xfrm>
            <a:off x="310205" y="6300606"/>
            <a:ext cx="860234" cy="109217"/>
          </a:xfrm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15"/>
              </a:spcBef>
            </a:pP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697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6</a:t>
            </a:fld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40322" y="2021075"/>
            <a:ext cx="10681878" cy="3457050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Supporting learning and development </a:t>
            </a:r>
          </a:p>
          <a:p>
            <a:pPr marL="807720" marR="2540" lvl="1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Following a 'soft launch' of the PHW </a:t>
            </a:r>
            <a:r>
              <a:rPr lang="en-GB" sz="2000" spc="-6" err="1">
                <a:solidFill>
                  <a:schemeClr val="tx1"/>
                </a:solidFill>
                <a:ea typeface="+mj-ea"/>
                <a:cs typeface="Calibri"/>
              </a:rPr>
              <a:t>OpenLearn</a:t>
            </a: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 platform in April, the L&amp;D Team have reviewed and updated the L&amp;D SharePoint pages including a new 'Your Learning Hub' sections which links to internal sources of learning and external sources of learning e.g. </a:t>
            </a:r>
            <a:r>
              <a:rPr lang="en-GB" sz="2000" spc="-6" err="1">
                <a:solidFill>
                  <a:schemeClr val="tx1"/>
                </a:solidFill>
                <a:ea typeface="+mj-ea"/>
                <a:cs typeface="Calibri"/>
              </a:rPr>
              <a:t>OpenLearn</a:t>
            </a: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.</a:t>
            </a:r>
            <a:endParaRPr lang="en-US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L="750570" marR="2540" lvl="1" indent="-285750">
              <a:spcBef>
                <a:spcPts val="56"/>
              </a:spcBef>
              <a:buFont typeface="Arial,Sans-Serif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We are now seeking internal case studies to help with the promotion of the </a:t>
            </a:r>
            <a:r>
              <a:rPr lang="en-GB" sz="2000" spc="-6" err="1">
                <a:solidFill>
                  <a:schemeClr val="tx1"/>
                </a:solidFill>
                <a:ea typeface="+mj-ea"/>
                <a:cs typeface="Calibri"/>
              </a:rPr>
              <a:t>OpenLearn</a:t>
            </a: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 resources and well as mapping learning offer against Being Our Best – our values-based behavioural framework</a:t>
            </a:r>
          </a:p>
          <a:p>
            <a:pPr marL="464820" marR="2540" lvl="1">
              <a:spcBef>
                <a:spcPts val="56"/>
              </a:spcBef>
            </a:pPr>
            <a:endParaRPr lang="en-US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Collaborative research bids</a:t>
            </a:r>
          </a:p>
          <a:p>
            <a:pPr marL="750570" marR="2540" lvl="1" indent="-285750">
              <a:spcBef>
                <a:spcPts val="56"/>
              </a:spcBef>
              <a:buFont typeface="Arial,Sans-Serif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</a:rPr>
              <a:t>Health Improvement Division supporting OU to identify links with the Hapus Programme for the Open University 'REACH Wales' lottery funding bid </a:t>
            </a: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7109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205" y="964238"/>
            <a:ext cx="6552642" cy="563719"/>
          </a:xfrm>
          <a:prstGeom prst="rect">
            <a:avLst/>
          </a:prstGeom>
        </p:spPr>
        <p:txBody>
          <a:bodyPr vert="horz" wrap="square" lIns="0" tIns="9627" rIns="0" bIns="0" rtlCol="0" anchor="t">
            <a:spAutoFit/>
          </a:bodyPr>
          <a:lstStyle/>
          <a:p>
            <a:pPr marL="7620">
              <a:spcBef>
                <a:spcPts val="30"/>
              </a:spcBef>
              <a:spcAft>
                <a:spcPts val="60"/>
              </a:spcAft>
            </a:pPr>
            <a:r>
              <a:rPr lang="en-US" sz="3600"/>
              <a:t>Cardiff University</a:t>
            </a:r>
            <a:endParaRPr lang="en-US"/>
          </a:p>
        </p:txBody>
      </p:sp>
      <p:sp>
        <p:nvSpPr>
          <p:cNvPr id="4" name="object 4"/>
          <p:cNvSpPr txBox="1"/>
          <p:nvPr/>
        </p:nvSpPr>
        <p:spPr>
          <a:xfrm>
            <a:off x="310205" y="6300606"/>
            <a:ext cx="860234" cy="109217"/>
          </a:xfrm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15"/>
              </a:spcBef>
            </a:pP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697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7</a:t>
            </a:fld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886345" y="1749280"/>
            <a:ext cx="10681878" cy="4418852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In progress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Collaboration through the Wales Evidence Centre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Joint Research bid applications to the NIHR Health Determinants Research Collaboration call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 MPH projects and an MSc Data Science project running in HPSS</a:t>
            </a: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In development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</a:rPr>
              <a:t>A Memorandum of Understanding (MoU) between PHW/</a:t>
            </a:r>
            <a:r>
              <a:rPr lang="en-GB" sz="2000" spc="-6" err="1">
                <a:solidFill>
                  <a:schemeClr val="tx1"/>
                </a:solidFill>
                <a:ea typeface="+mj-ea"/>
              </a:rPr>
              <a:t>DECIPHer</a:t>
            </a:r>
            <a:r>
              <a:rPr lang="en-GB" sz="2000" spc="-6">
                <a:solidFill>
                  <a:schemeClr val="tx1"/>
                </a:solidFill>
                <a:ea typeface="+mj-ea"/>
              </a:rPr>
              <a:t> (Cardiff Uni) under development to facilitate collaborative research with a focus on (</a:t>
            </a:r>
            <a:r>
              <a:rPr lang="en-GB" sz="2000" spc="-6" err="1">
                <a:solidFill>
                  <a:schemeClr val="tx1"/>
                </a:solidFill>
                <a:ea typeface="+mj-ea"/>
              </a:rPr>
              <a:t>i</a:t>
            </a:r>
            <a:r>
              <a:rPr lang="en-GB" sz="2000" spc="-6">
                <a:solidFill>
                  <a:schemeClr val="tx1"/>
                </a:solidFill>
                <a:ea typeface="+mj-ea"/>
              </a:rPr>
              <a:t>) the Schools Health Research Network and data, and (ii) develop capacity and capability across organisations in the evaluation of complex public health interventions.</a:t>
            </a:r>
            <a:endParaRPr lang="en-GB" sz="2000">
              <a:solidFill>
                <a:schemeClr val="tx1"/>
              </a:solidFill>
              <a:ea typeface="+mj-ea"/>
            </a:endParaRP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</a:rPr>
              <a:t>A show and tell workshop being developed with the Division of Population Medicine to establish closer links (Chair of Public Health being recruited by the Division).</a:t>
            </a:r>
            <a:endParaRPr lang="en-GB" sz="2000">
              <a:solidFill>
                <a:schemeClr val="tx1"/>
              </a:solidFill>
              <a:ea typeface="+mj-ea"/>
              <a:cs typeface="Calibri"/>
            </a:endParaRP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</a:rPr>
              <a:t>Wider PHW collaborations on 'One health agenda', screening and support of PHW laboratories to CU bids.</a:t>
            </a: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137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205" y="964238"/>
            <a:ext cx="6552642" cy="563719"/>
          </a:xfrm>
          <a:prstGeom prst="rect">
            <a:avLst/>
          </a:prstGeom>
        </p:spPr>
        <p:txBody>
          <a:bodyPr vert="horz" wrap="square" lIns="0" tIns="9627" rIns="0" bIns="0" rtlCol="0" anchor="t">
            <a:spAutoFit/>
          </a:bodyPr>
          <a:lstStyle/>
          <a:p>
            <a:pPr marL="7620">
              <a:spcBef>
                <a:spcPts val="30"/>
              </a:spcBef>
              <a:spcAft>
                <a:spcPts val="60"/>
              </a:spcAft>
            </a:pPr>
            <a:r>
              <a:rPr lang="en-US" sz="3600"/>
              <a:t>Swansea University</a:t>
            </a:r>
            <a:endParaRPr lang="en-US"/>
          </a:p>
        </p:txBody>
      </p:sp>
      <p:sp>
        <p:nvSpPr>
          <p:cNvPr id="4" name="object 4"/>
          <p:cNvSpPr txBox="1"/>
          <p:nvPr/>
        </p:nvSpPr>
        <p:spPr>
          <a:xfrm>
            <a:off x="310205" y="6300606"/>
            <a:ext cx="860234" cy="109217"/>
          </a:xfrm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15"/>
              </a:spcBef>
            </a:pP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697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8</a:t>
            </a:fld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55061" y="2179344"/>
            <a:ext cx="10681878" cy="3469874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In progress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  <a:cs typeface="Calibri"/>
              </a:rPr>
              <a:t>Collaboration through the Wales Networked Data Lab, and National Centre for Population Health Research. 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000" spc="-6">
                <a:solidFill>
                  <a:srgbClr val="E85BF5"/>
                </a:solidFill>
                <a:latin typeface="+mn-lt"/>
                <a:ea typeface="+mj-ea"/>
              </a:rPr>
              <a:t>In development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 spc="-6">
                <a:solidFill>
                  <a:schemeClr val="tx1"/>
                </a:solidFill>
                <a:ea typeface="+mj-ea"/>
              </a:rPr>
              <a:t>An operating model/ MoU with the SAIL databank (Swansea University) to maximise population-scale data sources for PHW – creating a cross organisational </a:t>
            </a:r>
            <a:r>
              <a:rPr lang="en-GB" sz="2000" spc="-6">
                <a:solidFill>
                  <a:schemeClr val="tx1"/>
                </a:solidFill>
                <a:ea typeface="Verdana"/>
                <a:cs typeface="Calibri"/>
              </a:rPr>
              <a:t>Linked Data Feasibility Hub (PHW-LDFH).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r>
              <a:rPr lang="en-GB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Josie Smith is seeking funding to extend the Better Outcomes through Linked Data (BOLD) project for another year in collaboration with Swansea University and Welsh Government </a:t>
            </a:r>
            <a:endParaRPr lang="en-GB" sz="2000" spc="-6">
              <a:solidFill>
                <a:schemeClr val="tx1"/>
              </a:solidFill>
              <a:ea typeface="Verdana"/>
              <a:cs typeface="Calibri"/>
            </a:endParaRPr>
          </a:p>
          <a:p>
            <a:pPr marL="685800" marR="2540" lvl="1" indent="-342900">
              <a:spcBef>
                <a:spcPts val="127"/>
              </a:spcBef>
              <a:buFont typeface="Arial"/>
              <a:buChar char="•"/>
            </a:pPr>
            <a:endParaRPr lang="en-GB" sz="2000" spc="-6">
              <a:solidFill>
                <a:schemeClr val="tx1"/>
              </a:solidFill>
              <a:ea typeface="Verdan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2647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204" y="964238"/>
            <a:ext cx="11157895" cy="563719"/>
          </a:xfrm>
          <a:prstGeom prst="rect">
            <a:avLst/>
          </a:prstGeom>
        </p:spPr>
        <p:txBody>
          <a:bodyPr vert="horz" wrap="square" lIns="0" tIns="9627" rIns="0" bIns="0" rtlCol="0" anchor="t">
            <a:spAutoFit/>
          </a:bodyPr>
          <a:lstStyle/>
          <a:p>
            <a:pPr marL="7620">
              <a:spcBef>
                <a:spcPts val="30"/>
              </a:spcBef>
              <a:spcAft>
                <a:spcPts val="60"/>
              </a:spcAft>
            </a:pPr>
            <a:r>
              <a:rPr lang="en-US" sz="3600"/>
              <a:t>Collaborative working with other universities</a:t>
            </a:r>
            <a:endParaRPr lang="en-US"/>
          </a:p>
        </p:txBody>
      </p:sp>
      <p:sp>
        <p:nvSpPr>
          <p:cNvPr id="4" name="object 4"/>
          <p:cNvSpPr txBox="1"/>
          <p:nvPr/>
        </p:nvSpPr>
        <p:spPr>
          <a:xfrm>
            <a:off x="310205" y="6300606"/>
            <a:ext cx="860234" cy="109217"/>
          </a:xfrm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15"/>
              </a:spcBef>
            </a:pP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Public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 </a:t>
            </a:r>
            <a:r>
              <a:rPr sz="697" b="1">
                <a:solidFill>
                  <a:srgbClr val="315083"/>
                </a:solidFill>
                <a:latin typeface="Ubuntu"/>
                <a:cs typeface="Ubuntu"/>
              </a:rPr>
              <a:t>Health </a:t>
            </a:r>
            <a:r>
              <a:rPr sz="697" b="1" spc="-6">
                <a:solidFill>
                  <a:srgbClr val="315083"/>
                </a:solidFill>
                <a:latin typeface="Ubuntu"/>
                <a:cs typeface="Ubuntu"/>
              </a:rPr>
              <a:t>Wales</a:t>
            </a:r>
            <a:endParaRPr sz="697">
              <a:latin typeface="Ubuntu"/>
              <a:cs typeface="Ubuntu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25" rIns="0" bIns="0" rtlCol="0">
            <a:spAutoFit/>
          </a:bodyPr>
          <a:lstStyle/>
          <a:p>
            <a:pPr marL="23104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pPr marL="23104">
                <a:lnSpc>
                  <a:spcPct val="100000"/>
                </a:lnSpc>
                <a:spcBef>
                  <a:spcPts val="15"/>
                </a:spcBef>
              </a:pPr>
              <a:t>9</a:t>
            </a:fld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886345" y="1749280"/>
            <a:ext cx="10681878" cy="4080297"/>
          </a:xfrm>
          <a:prstGeom prst="rect">
            <a:avLst/>
          </a:prstGeom>
        </p:spPr>
        <p:txBody>
          <a:bodyPr vert="horz" wrap="square" lIns="0" tIns="7316" rIns="0" bIns="0" rtlCol="0" anchor="t">
            <a:spAutoFit/>
          </a:bodyPr>
          <a:lstStyle/>
          <a:p>
            <a:pPr marL="7620" marR="2540" algn="l">
              <a:spcBef>
                <a:spcPts val="127"/>
              </a:spcBef>
            </a:pPr>
            <a:r>
              <a:rPr lang="en-GB" sz="2000" spc="-6">
                <a:solidFill>
                  <a:srgbClr val="E85BF5"/>
                </a:solidFill>
                <a:ea typeface="+mj-ea"/>
              </a:rPr>
              <a:t>University of South Wales</a:t>
            </a:r>
          </a:p>
          <a:p>
            <a:pPr marL="350520" marR="2540" indent="-342900">
              <a:spcBef>
                <a:spcPts val="127"/>
              </a:spcBef>
              <a:buFont typeface="Arial"/>
              <a:buChar char="•"/>
            </a:pPr>
            <a:r>
              <a:rPr lang="en-GB" sz="2200" spc="-6">
                <a:solidFill>
                  <a:schemeClr val="tx1"/>
                </a:solidFill>
                <a:ea typeface="+mj-ea"/>
              </a:rPr>
              <a:t>Representation on the AI in health and social care working group</a:t>
            </a:r>
          </a:p>
          <a:p>
            <a:pPr marL="7620" marR="2540">
              <a:spcBef>
                <a:spcPts val="127"/>
              </a:spcBef>
            </a:pPr>
            <a:endParaRPr lang="en-GB" sz="2200" spc="-6">
              <a:solidFill>
                <a:schemeClr val="tx1"/>
              </a:solidFill>
              <a:ea typeface="+mj-ea"/>
            </a:endParaRPr>
          </a:p>
          <a:p>
            <a:pPr marL="7620" marR="2540">
              <a:spcBef>
                <a:spcPts val="127"/>
              </a:spcBef>
            </a:pPr>
            <a:r>
              <a:rPr lang="en-GB" sz="2000" spc="-6">
                <a:solidFill>
                  <a:srgbClr val="E85BF5"/>
                </a:solidFill>
                <a:ea typeface="+mj-ea"/>
              </a:rPr>
              <a:t>Bangor University</a:t>
            </a:r>
          </a:p>
          <a:p>
            <a:pPr marL="350520" marR="2540" indent="-342900">
              <a:spcBef>
                <a:spcPts val="127"/>
              </a:spcBef>
              <a:buFont typeface="Arial" panose="020B0604020202020204" pitchFamily="34" charset="0"/>
              <a:buChar char="•"/>
            </a:pPr>
            <a:r>
              <a:rPr lang="en-GB" sz="2200" spc="-6">
                <a:solidFill>
                  <a:schemeClr val="tx1"/>
                </a:solidFill>
                <a:ea typeface="+mj-ea"/>
              </a:rPr>
              <a:t>Working with the CDIHP programme to investigate use of performance and image enhancing drugs in former coalfields </a:t>
            </a: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  <a:p>
            <a:pPr marL="7620" marR="2540">
              <a:spcBef>
                <a:spcPts val="127"/>
              </a:spcBef>
            </a:pPr>
            <a:endParaRPr lang="en-GB" sz="2200" spc="-6">
              <a:solidFill>
                <a:schemeClr val="tx1"/>
              </a:solidFill>
              <a:ea typeface="+mj-ea"/>
              <a:cs typeface="Calibri"/>
            </a:endParaRPr>
          </a:p>
          <a:p>
            <a:pPr marL="7620" marR="2540">
              <a:spcBef>
                <a:spcPts val="127"/>
              </a:spcBef>
            </a:pPr>
            <a:r>
              <a:rPr lang="en-GB" sz="2200" spc="-6">
                <a:solidFill>
                  <a:srgbClr val="E85BF5"/>
                </a:solidFill>
                <a:ea typeface="+mj-ea"/>
                <a:cs typeface="Calibri"/>
              </a:rPr>
              <a:t>Cardiff Metropolitan University (Centre for Activity and Wellbeing Research)</a:t>
            </a:r>
            <a:endParaRPr lang="en-GB" sz="2200" spc="-6">
              <a:solidFill>
                <a:schemeClr val="tx1"/>
              </a:solidFill>
              <a:ea typeface="+mj-ea"/>
              <a:cs typeface="Calibri"/>
            </a:endParaRPr>
          </a:p>
          <a:p>
            <a:pPr marL="350520" marR="2540" indent="-342900">
              <a:spcBef>
                <a:spcPts val="127"/>
              </a:spcBef>
              <a:buFont typeface="Arial"/>
              <a:buChar char="•"/>
            </a:pPr>
            <a:r>
              <a:rPr lang="en-GB" sz="2200" spc="-6">
                <a:solidFill>
                  <a:schemeClr val="tx1">
                    <a:lumMod val="95000"/>
                    <a:lumOff val="5000"/>
                  </a:schemeClr>
                </a:solidFill>
                <a:ea typeface="+mj-ea"/>
                <a:cs typeface="Calibri"/>
              </a:rPr>
              <a:t>Grant award from Health Improvement Division to support research on mental wellbeing in Wales and barriers/facilitators to engagement with mental wellbeing promoting activities</a:t>
            </a:r>
          </a:p>
          <a:p>
            <a:pPr marL="807720" marR="2540" lvl="1" indent="-342900">
              <a:spcBef>
                <a:spcPts val="127"/>
              </a:spcBef>
              <a:buFont typeface="Arial"/>
              <a:buChar char="•"/>
            </a:pPr>
            <a:endParaRPr lang="en-GB" sz="2000" spc="-6">
              <a:solidFill>
                <a:schemeClr val="tx1"/>
              </a:solidFill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0587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1687F77D63A8459CEFD3583C1899E6" ma:contentTypeVersion="17" ma:contentTypeDescription="Create a new document." ma:contentTypeScope="" ma:versionID="3812673331a177795e1f53142dfa528e">
  <xsd:schema xmlns:xsd="http://www.w3.org/2001/XMLSchema" xmlns:xs="http://www.w3.org/2001/XMLSchema" xmlns:p="http://schemas.microsoft.com/office/2006/metadata/properties" xmlns:ns2="74117dde-b119-4746-8562-4584e64c254c" xmlns:ns3="885d599f-0d70-42f9-bb26-1bdcfa13e79d" targetNamespace="http://schemas.microsoft.com/office/2006/metadata/properties" ma:root="true" ma:fieldsID="67673e1c6d4a29cb2ab7875162efaf35" ns2:_="" ns3:_="">
    <xsd:import namespace="74117dde-b119-4746-8562-4584e64c254c"/>
    <xsd:import namespace="885d599f-0d70-42f9-bb26-1bdcfa13e79d"/>
    <xsd:element name="properties">
      <xsd:complexType>
        <xsd:sequence>
          <xsd:element name="documentManagement">
            <xsd:complexType>
              <xsd:all>
                <xsd:element ref="ns2:MeetingSubCategory"/>
                <xsd:element ref="ns2:MeetingDate"/>
                <xsd:element ref="ns2:Open_x002f_Private"/>
                <xsd:element ref="ns2:Reason" minOccurs="0"/>
                <xsd:element ref="ns2:DocumentType" minOccurs="0"/>
                <xsd:element ref="ns2:Status" minOccurs="0"/>
                <xsd:element ref="ns2:RetentionDate" minOccurs="0"/>
                <xsd:element ref="ns2:PublishedonWeb" minOccurs="0"/>
                <xsd:element ref="ns2:PublishedonAdmincontro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EinancialYear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17dde-b119-4746-8562-4584e64c254c" elementFormDefault="qualified">
    <xsd:import namespace="http://schemas.microsoft.com/office/2006/documentManagement/types"/>
    <xsd:import namespace="http://schemas.microsoft.com/office/infopath/2007/PartnerControls"/>
    <xsd:element name="MeetingSubCategory" ma:index="8" ma:displayName="Meeting" ma:format="Dropdown" ma:internalName="MeetingSubCategory">
      <xsd:simpleType>
        <xsd:restriction base="dms:Choice">
          <xsd:enumeration value="Board"/>
          <xsd:enumeration value="Board Briefing"/>
          <xsd:enumeration value="Board (Private)"/>
          <xsd:enumeration value="Board Development"/>
          <xsd:enumeration value="ACGC"/>
          <xsd:enumeration value="KRIC"/>
          <xsd:enumeration value="KRIC (Private)"/>
          <xsd:enumeration value="POD"/>
          <xsd:enumeration value="POD (Private)"/>
          <xsd:enumeration value="QSIC"/>
          <xsd:enumeration value="QSIC (Private)"/>
          <xsd:enumeration value="BET"/>
          <xsd:enumeration value="SBET"/>
          <xsd:enumeration value="LT"/>
          <xsd:enumeration value="Chair's Meeting"/>
          <xsd:enumeration value="Board Business Unit Meeting"/>
          <xsd:enumeration value="AGM"/>
        </xsd:restriction>
      </xsd:simpleType>
    </xsd:element>
    <xsd:element name="MeetingDate" ma:index="9" ma:displayName="Meeting Date" ma:format="DateOnly" ma:internalName="MeetingDate">
      <xsd:simpleType>
        <xsd:restriction base="dms:DateTime"/>
      </xsd:simpleType>
    </xsd:element>
    <xsd:element name="Open_x002f_Private" ma:index="10" ma:displayName="Open/Private" ma:default="Open" ma:format="Dropdown" ma:internalName="Open_x002f_Private">
      <xsd:simpleType>
        <xsd:restriction base="dms:Choice">
          <xsd:enumeration value="Open"/>
          <xsd:enumeration value="Private"/>
          <xsd:enumeration value="Choice 3"/>
        </xsd:restriction>
      </xsd:simpleType>
    </xsd:element>
    <xsd:element name="Reason" ma:index="11" nillable="true" ma:displayName="Reason" ma:format="Dropdown" ma:internalName="Reas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ercially Sensitive – Procurement"/>
                    <xsd:enumeration value="Confidential – Information Governance"/>
                    <xsd:enumeration value="Confidential – Cyber Security"/>
                    <xsd:enumeration value="Confidential – Workforce"/>
                    <xsd:enumeration value="Legally Privileged "/>
                    <xsd:enumeration value="Summary of Private Committee / Sub Group Meetings ‐ subject matter confidential"/>
                    <xsd:enumeration value="Undue concern or harm to the public"/>
                    <xsd:enumeration value="Choice 8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2" nillable="true" ma:displayName="Document Type" ma:format="Dropdown" ma:internalName="DocumentType">
      <xsd:simpleType>
        <xsd:restriction base="dms:Choice">
          <xsd:enumeration value="Cover Report"/>
          <xsd:enumeration value="Report"/>
          <xsd:enumeration value="Agenda"/>
          <xsd:enumeration value="Presentation"/>
          <xsd:enumeration value="Attachment"/>
          <xsd:enumeration value="Minutes"/>
          <xsd:enumeration value="Action Log"/>
          <xsd:enumeration value="Choice 9"/>
          <xsd:enumeration value="Work Plan"/>
          <xsd:enumeration value="Correspondance"/>
        </xsd:restriction>
      </xsd:simpleType>
    </xsd:element>
    <xsd:element name="Status" ma:index="13" nillable="true" ma:displayName="Status" ma:format="Dropdown" ma:internalName="Status">
      <xsd:simpleType>
        <xsd:restriction base="dms:Choice">
          <xsd:enumeration value="Draft"/>
          <xsd:enumeration value="Final"/>
          <xsd:enumeration value="Working Draft"/>
          <xsd:enumeration value="Unconfirmed Minutes"/>
          <xsd:enumeration value="Live Document"/>
        </xsd:restriction>
      </xsd:simpleType>
    </xsd:element>
    <xsd:element name="RetentionDate" ma:index="14" nillable="true" ma:displayName="Retention Date" ma:format="Dropdown" ma:internalName="RetentionDate">
      <xsd:simpleType>
        <xsd:restriction base="dms:Choice">
          <xsd:enumeration value="2030"/>
          <xsd:enumeration value="2031"/>
          <xsd:enumeration value="2032"/>
          <xsd:enumeration value="Always"/>
        </xsd:restriction>
      </xsd:simpleType>
    </xsd:element>
    <xsd:element name="PublishedonWeb" ma:index="15" nillable="true" ma:displayName="Published on Web" ma:format="Dropdown" ma:internalName="PublishedonWeb">
      <xsd:simpleType>
        <xsd:restriction base="dms:Choice">
          <xsd:enumeration value="Yes"/>
          <xsd:enumeration value="No - Private"/>
          <xsd:enumeration value="Will be published when agenda published"/>
          <xsd:enumeration value="Meeting papers not published"/>
        </xsd:restriction>
      </xsd:simpleType>
    </xsd:element>
    <xsd:element name="PublishedonAdmincontrol" ma:index="16" nillable="true" ma:displayName="Published on Admincontrol" ma:format="Dropdown" ma:internalName="PublishedonAdmincontrol">
      <xsd:simpleType>
        <xsd:restriction base="dms:Choice">
          <xsd:enumeration value="Yes"/>
          <xsd:enumeration value="No"/>
          <xsd:enumeration value="Pending agenda finalising"/>
        </xsd:restriction>
      </xsd:simpleType>
    </xsd:element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EinancialYear" ma:index="20" ma:displayName="Financial Year" ma:format="Dropdown" ma:internalName="EinancialYear">
      <xsd:simpleType>
        <xsd:restriction base="dms:Choice">
          <xsd:enumeration value="2023/2023"/>
          <xsd:enumeration value="2023/2024"/>
          <xsd:enumeration value="Choice 3"/>
        </xsd:restriction>
      </xsd:simpleType>
    </xsd:element>
    <xsd:element name="Notes" ma:index="21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5d599f-0d70-42f9-bb26-1bdcfa13e79d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s xmlns="74117dde-b119-4746-8562-4584e64c254c" xsi:nil="true"/>
    <DocumentType xmlns="74117dde-b119-4746-8562-4584e64c254c">Presentation</DocumentType>
    <SharedWithUsers xmlns="885d599f-0d70-42f9-bb26-1bdcfa13e79d">
      <UserInfo>
        <DisplayName>Alisha Davies (Public Health Wales - No. 2 Capital Quarter)</DisplayName>
        <AccountId>19</AccountId>
        <AccountType/>
      </UserInfo>
      <UserInfo>
        <DisplayName>Emily van de Venter (Public Health Wales - No. 2 Capital Quarter)</DisplayName>
        <AccountId>964</AccountId>
        <AccountType/>
      </UserInfo>
      <UserInfo>
        <DisplayName>Elen De Lacy (Public Health Wales - No. 2 Capital Quarter)</DisplayName>
        <AccountId>100</AccountId>
        <AccountType/>
      </UserInfo>
      <UserInfo>
        <DisplayName>Kelly McFadyen (Public Health Wales - No. 2 Capital Quarter)</DisplayName>
        <AccountId>389</AccountId>
        <AccountType/>
      </UserInfo>
    </SharedWithUsers>
    <Status xmlns="74117dde-b119-4746-8562-4584e64c254c">Final</Status>
    <Open_x002f_Private xmlns="74117dde-b119-4746-8562-4584e64c254c">Open</Open_x002f_Private>
    <PublishedonWeb xmlns="74117dde-b119-4746-8562-4584e64c254c">Will be published when agenda published</PublishedonWeb>
    <PublishedonAdmincontrol xmlns="74117dde-b119-4746-8562-4584e64c254c">Pending agenda finalising</PublishedonAdmincontrol>
    <MeetingSubCategory xmlns="74117dde-b119-4746-8562-4584e64c254c">KRIC</MeetingSubCategory>
    <RetentionDate xmlns="74117dde-b119-4746-8562-4584e64c254c">Always</RetentionDate>
    <MeetingDate xmlns="74117dde-b119-4746-8562-4584e64c254c">2023-09-12T23:00:00+00:00</MeetingDate>
    <EinancialYear xmlns="74117dde-b119-4746-8562-4584e64c254c">2023/2024</EinancialYear>
    <Reason xmlns="74117dde-b119-4746-8562-4584e64c254c" xsi:nil="true"/>
  </documentManagement>
</p:properties>
</file>

<file path=customXml/itemProps1.xml><?xml version="1.0" encoding="utf-8"?>
<ds:datastoreItem xmlns:ds="http://schemas.openxmlformats.org/officeDocument/2006/customXml" ds:itemID="{D1DEF732-BE6E-4FEE-9012-E9D315600D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545F72-3824-4286-9A92-0A79D57FC741}"/>
</file>

<file path=customXml/itemProps3.xml><?xml version="1.0" encoding="utf-8"?>
<ds:datastoreItem xmlns:ds="http://schemas.openxmlformats.org/officeDocument/2006/customXml" ds:itemID="{A7E464A3-7888-42E1-9057-A7F801857730}">
  <ds:schemaRefs>
    <ds:schemaRef ds:uri="aa801cc5-48cb-4be7-bdc0-aed9c7fef4d5"/>
    <ds:schemaRef ds:uri="aaf4eb6c-f887-4e88-b53e-6642dd718fe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10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 update on PHW engagement with universities    KRIC, 13 September 2023</vt:lpstr>
      <vt:lpstr>Academic engagement – four current areas</vt:lpstr>
      <vt:lpstr>Developing academic strategic partnerships </vt:lpstr>
      <vt:lpstr>Academic partnerships with PHW – governance</vt:lpstr>
      <vt:lpstr>Examples by university</vt:lpstr>
      <vt:lpstr>Open University</vt:lpstr>
      <vt:lpstr>Cardiff University</vt:lpstr>
      <vt:lpstr>Swansea University</vt:lpstr>
      <vt:lpstr>Collaborative working with other universities</vt:lpstr>
      <vt:lpstr>Gweithio gyda'n gilydd  i greu Cymru iachach  Working together for a healthier Wales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2023-08-29T15:56:20Z</dcterms:created>
  <dcterms:modified xsi:type="dcterms:W3CDTF">2023-08-31T11:58:35Z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0x010100E01687F77D63A8459CEFD3583C1899E6</vt:lpwstr>
  </property>
  <property fmtid="{D5CDD505-2E9C-101B-9397-08002B2CF9AE}" pid="3" name="MediaServiceImageTags">
    <vt:lpwstr/>
  </property>
</Properties>
</file>